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handoutMasterIdLst>
    <p:handoutMasterId r:id="rId58"/>
  </p:handoutMasterIdLst>
  <p:sldIdLst>
    <p:sldId id="315" r:id="rId2"/>
    <p:sldId id="367" r:id="rId3"/>
    <p:sldId id="403" r:id="rId4"/>
    <p:sldId id="366" r:id="rId5"/>
    <p:sldId id="370" r:id="rId6"/>
    <p:sldId id="408" r:id="rId7"/>
    <p:sldId id="368" r:id="rId8"/>
    <p:sldId id="375" r:id="rId9"/>
    <p:sldId id="373" r:id="rId10"/>
    <p:sldId id="276" r:id="rId11"/>
    <p:sldId id="279" r:id="rId12"/>
    <p:sldId id="278" r:id="rId13"/>
    <p:sldId id="371" r:id="rId14"/>
    <p:sldId id="380" r:id="rId15"/>
    <p:sldId id="376" r:id="rId16"/>
    <p:sldId id="377" r:id="rId17"/>
    <p:sldId id="383" r:id="rId18"/>
    <p:sldId id="384" r:id="rId19"/>
    <p:sldId id="385" r:id="rId20"/>
    <p:sldId id="386" r:id="rId21"/>
    <p:sldId id="389" r:id="rId22"/>
    <p:sldId id="398" r:id="rId23"/>
    <p:sldId id="399" r:id="rId24"/>
    <p:sldId id="402" r:id="rId25"/>
    <p:sldId id="390" r:id="rId26"/>
    <p:sldId id="411" r:id="rId27"/>
    <p:sldId id="391" r:id="rId28"/>
    <p:sldId id="392" r:id="rId29"/>
    <p:sldId id="405" r:id="rId30"/>
    <p:sldId id="266" r:id="rId31"/>
    <p:sldId id="267" r:id="rId32"/>
    <p:sldId id="268" r:id="rId33"/>
    <p:sldId id="269" r:id="rId34"/>
    <p:sldId id="270" r:id="rId35"/>
    <p:sldId id="271" r:id="rId36"/>
    <p:sldId id="272" r:id="rId37"/>
    <p:sldId id="290" r:id="rId38"/>
    <p:sldId id="273" r:id="rId39"/>
    <p:sldId id="437" r:id="rId40"/>
    <p:sldId id="438" r:id="rId41"/>
    <p:sldId id="280" r:id="rId42"/>
    <p:sldId id="291" r:id="rId43"/>
    <p:sldId id="282" r:id="rId44"/>
    <p:sldId id="281" r:id="rId45"/>
    <p:sldId id="439" r:id="rId46"/>
    <p:sldId id="275" r:id="rId47"/>
    <p:sldId id="440" r:id="rId48"/>
    <p:sldId id="284" r:id="rId49"/>
    <p:sldId id="285" r:id="rId50"/>
    <p:sldId id="441" r:id="rId51"/>
    <p:sldId id="287" r:id="rId52"/>
    <p:sldId id="288" r:id="rId53"/>
    <p:sldId id="289" r:id="rId54"/>
    <p:sldId id="404" r:id="rId55"/>
    <p:sldId id="38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C28399-921D-1777-73E9-6D023A18CA3F}" v="2" dt="2024-09-29T17:10:46.114"/>
    <p1510:client id="{ED98187E-0D90-5B94-CCDD-9EB9A6CEDCEB}" v="1" dt="2024-09-30T15:47:46.2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743" autoAdjust="0"/>
  </p:normalViewPr>
  <p:slideViewPr>
    <p:cSldViewPr snapToGrid="0">
      <p:cViewPr varScale="1">
        <p:scale>
          <a:sx n="87" d="100"/>
          <a:sy n="87" d="100"/>
        </p:scale>
        <p:origin x="9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edrick Adero" userId="S::f.o.adero@mdx.ac.uk::5b0dd55d-e62f-4b1f-bd7e-6bb629cfda68" providerId="AD" clId="Web-{69C28399-921D-1777-73E9-6D023A18CA3F}"/>
    <pc:docChg chg="modSld">
      <pc:chgData name="Fredrick Adero" userId="S::f.o.adero@mdx.ac.uk::5b0dd55d-e62f-4b1f-bd7e-6bb629cfda68" providerId="AD" clId="Web-{69C28399-921D-1777-73E9-6D023A18CA3F}" dt="2024-09-29T17:10:46.114" v="1" actId="1076"/>
      <pc:docMkLst>
        <pc:docMk/>
      </pc:docMkLst>
      <pc:sldChg chg="modSp">
        <pc:chgData name="Fredrick Adero" userId="S::f.o.adero@mdx.ac.uk::5b0dd55d-e62f-4b1f-bd7e-6bb629cfda68" providerId="AD" clId="Web-{69C28399-921D-1777-73E9-6D023A18CA3F}" dt="2024-09-29T17:10:46.114" v="1" actId="1076"/>
        <pc:sldMkLst>
          <pc:docMk/>
          <pc:sldMk cId="3007563015" sldId="274"/>
        </pc:sldMkLst>
        <pc:spChg chg="mod">
          <ac:chgData name="Fredrick Adero" userId="S::f.o.adero@mdx.ac.uk::5b0dd55d-e62f-4b1f-bd7e-6bb629cfda68" providerId="AD" clId="Web-{69C28399-921D-1777-73E9-6D023A18CA3F}" dt="2024-09-29T17:10:46.114" v="1" actId="1076"/>
          <ac:spMkLst>
            <pc:docMk/>
            <pc:sldMk cId="3007563015" sldId="274"/>
            <ac:spMk id="2" creationId="{BBE3AD8A-68BF-FD65-0445-BF3EEBAA7E92}"/>
          </ac:spMkLst>
        </pc:spChg>
      </pc:sldChg>
    </pc:docChg>
  </pc:docChgLst>
  <pc:docChgLst>
    <pc:chgData name="Fredrick Adero" userId="S::f.o.adero@mdx.ac.uk::5b0dd55d-e62f-4b1f-bd7e-6bb629cfda68" providerId="AD" clId="Web-{ED98187E-0D90-5B94-CCDD-9EB9A6CEDCEB}"/>
    <pc:docChg chg="modSld">
      <pc:chgData name="Fredrick Adero" userId="S::f.o.adero@mdx.ac.uk::5b0dd55d-e62f-4b1f-bd7e-6bb629cfda68" providerId="AD" clId="Web-{ED98187E-0D90-5B94-CCDD-9EB9A6CEDCEB}" dt="2024-09-30T15:47:46.279" v="0" actId="1076"/>
      <pc:docMkLst>
        <pc:docMk/>
      </pc:docMkLst>
      <pc:sldChg chg="modSp">
        <pc:chgData name="Fredrick Adero" userId="S::f.o.adero@mdx.ac.uk::5b0dd55d-e62f-4b1f-bd7e-6bb629cfda68" providerId="AD" clId="Web-{ED98187E-0D90-5B94-CCDD-9EB9A6CEDCEB}" dt="2024-09-30T15:47:46.279" v="0" actId="1076"/>
        <pc:sldMkLst>
          <pc:docMk/>
          <pc:sldMk cId="3007563015" sldId="274"/>
        </pc:sldMkLst>
        <pc:spChg chg="mod">
          <ac:chgData name="Fredrick Adero" userId="S::f.o.adero@mdx.ac.uk::5b0dd55d-e62f-4b1f-bd7e-6bb629cfda68" providerId="AD" clId="Web-{ED98187E-0D90-5B94-CCDD-9EB9A6CEDCEB}" dt="2024-09-30T15:47:46.279" v="0" actId="1076"/>
          <ac:spMkLst>
            <pc:docMk/>
            <pc:sldMk cId="3007563015" sldId="274"/>
            <ac:spMk id="2" creationId="{BBE3AD8A-68BF-FD65-0445-BF3EEBAA7E92}"/>
          </ac:spMkLst>
        </pc:spChg>
      </pc:sldChg>
    </pc:docChg>
  </pc:docChgLst>
  <pc:docChgLst>
    <pc:chgData name="Fredrick Adero" userId="5b0dd55d-e62f-4b1f-bd7e-6bb629cfda68" providerId="ADAL" clId="{01D818E6-41E3-414F-A699-902084E64F2B}"/>
    <pc:docChg chg="undo custSel modSld">
      <pc:chgData name="Fredrick Adero" userId="5b0dd55d-e62f-4b1f-bd7e-6bb629cfda68" providerId="ADAL" clId="{01D818E6-41E3-414F-A699-902084E64F2B}" dt="2024-09-24T11:38:37.521" v="6" actId="1076"/>
      <pc:docMkLst>
        <pc:docMk/>
      </pc:docMkLst>
      <pc:sldChg chg="modSp">
        <pc:chgData name="Fredrick Adero" userId="5b0dd55d-e62f-4b1f-bd7e-6bb629cfda68" providerId="ADAL" clId="{01D818E6-41E3-414F-A699-902084E64F2B}" dt="2024-09-24T10:54:02.851" v="0" actId="1076"/>
        <pc:sldMkLst>
          <pc:docMk/>
          <pc:sldMk cId="3558179654" sldId="259"/>
        </pc:sldMkLst>
        <pc:spChg chg="mod">
          <ac:chgData name="Fredrick Adero" userId="5b0dd55d-e62f-4b1f-bd7e-6bb629cfda68" providerId="ADAL" clId="{01D818E6-41E3-414F-A699-902084E64F2B}" dt="2024-09-24T10:54:02.851" v="0" actId="1076"/>
          <ac:spMkLst>
            <pc:docMk/>
            <pc:sldMk cId="3558179654" sldId="259"/>
            <ac:spMk id="5" creationId="{E7BD86E0-198A-4FCB-9990-26C9B9C56C9A}"/>
          </ac:spMkLst>
        </pc:spChg>
      </pc:sldChg>
      <pc:sldChg chg="modSp">
        <pc:chgData name="Fredrick Adero" userId="5b0dd55d-e62f-4b1f-bd7e-6bb629cfda68" providerId="ADAL" clId="{01D818E6-41E3-414F-A699-902084E64F2B}" dt="2024-09-24T10:58:20.416" v="1" actId="1076"/>
        <pc:sldMkLst>
          <pc:docMk/>
          <pc:sldMk cId="642261826" sldId="263"/>
        </pc:sldMkLst>
        <pc:spChg chg="mod">
          <ac:chgData name="Fredrick Adero" userId="5b0dd55d-e62f-4b1f-bd7e-6bb629cfda68" providerId="ADAL" clId="{01D818E6-41E3-414F-A699-902084E64F2B}" dt="2024-09-24T10:58:20.416" v="1" actId="1076"/>
          <ac:spMkLst>
            <pc:docMk/>
            <pc:sldMk cId="642261826" sldId="263"/>
            <ac:spMk id="3" creationId="{B3168809-D0A8-CD9C-D0F0-553D2EB304D0}"/>
          </ac:spMkLst>
        </pc:spChg>
      </pc:sldChg>
      <pc:sldChg chg="modSp">
        <pc:chgData name="Fredrick Adero" userId="5b0dd55d-e62f-4b1f-bd7e-6bb629cfda68" providerId="ADAL" clId="{01D818E6-41E3-414F-A699-902084E64F2B}" dt="2024-09-24T11:08:30.057" v="2" actId="1076"/>
        <pc:sldMkLst>
          <pc:docMk/>
          <pc:sldMk cId="768498525" sldId="283"/>
        </pc:sldMkLst>
        <pc:picChg chg="mod">
          <ac:chgData name="Fredrick Adero" userId="5b0dd55d-e62f-4b1f-bd7e-6bb629cfda68" providerId="ADAL" clId="{01D818E6-41E3-414F-A699-902084E64F2B}" dt="2024-09-24T11:08:30.057" v="2" actId="1076"/>
          <ac:picMkLst>
            <pc:docMk/>
            <pc:sldMk cId="768498525" sldId="283"/>
            <ac:picMk id="7" creationId="{59D2803F-A0E2-A08F-FE0E-710870BF3B40}"/>
          </ac:picMkLst>
        </pc:picChg>
      </pc:sldChg>
      <pc:sldChg chg="modSp">
        <pc:chgData name="Fredrick Adero" userId="5b0dd55d-e62f-4b1f-bd7e-6bb629cfda68" providerId="ADAL" clId="{01D818E6-41E3-414F-A699-902084E64F2B}" dt="2024-09-24T11:38:37.521" v="6" actId="1076"/>
        <pc:sldMkLst>
          <pc:docMk/>
          <pc:sldMk cId="174797731" sldId="291"/>
        </pc:sldMkLst>
        <pc:spChg chg="mod">
          <ac:chgData name="Fredrick Adero" userId="5b0dd55d-e62f-4b1f-bd7e-6bb629cfda68" providerId="ADAL" clId="{01D818E6-41E3-414F-A699-902084E64F2B}" dt="2024-09-24T11:38:37.521" v="6" actId="1076"/>
          <ac:spMkLst>
            <pc:docMk/>
            <pc:sldMk cId="174797731" sldId="291"/>
            <ac:spMk id="3" creationId="{2F9E0E20-4C27-B2BD-2C07-7F5C4647AC41}"/>
          </ac:spMkLst>
        </pc:spChg>
      </pc:sldChg>
    </pc:docChg>
  </pc:docChgLst>
  <pc:docChgLst>
    <pc:chgData name="Nivede Issur" userId="82a65f10-0737-4e14-b5e7-e3c13bdda898" providerId="ADAL" clId="{CE91ED2D-411E-4473-B2C7-A8724F3F61BA}"/>
    <pc:docChg chg="undo custSel addSld delSld modSld sldOrd delMainMaster modMainMaster">
      <pc:chgData name="Nivede Issur" userId="82a65f10-0737-4e14-b5e7-e3c13bdda898" providerId="ADAL" clId="{CE91ED2D-411E-4473-B2C7-A8724F3F61BA}" dt="2024-09-23T16:11:56.830" v="5789" actId="20577"/>
      <pc:docMkLst>
        <pc:docMk/>
      </pc:docMkLst>
      <pc:sldChg chg="modSp new del mod">
        <pc:chgData name="Nivede Issur" userId="82a65f10-0737-4e14-b5e7-e3c13bdda898" providerId="ADAL" clId="{CE91ED2D-411E-4473-B2C7-A8724F3F61BA}" dt="2024-09-22T18:24:48.434" v="2760" actId="47"/>
        <pc:sldMkLst>
          <pc:docMk/>
          <pc:sldMk cId="4260164346" sldId="256"/>
        </pc:sldMkLst>
        <pc:spChg chg="mod">
          <ac:chgData name="Nivede Issur" userId="82a65f10-0737-4e14-b5e7-e3c13bdda898" providerId="ADAL" clId="{CE91ED2D-411E-4473-B2C7-A8724F3F61BA}" dt="2024-09-22T13:49:57.437" v="17" actId="20577"/>
          <ac:spMkLst>
            <pc:docMk/>
            <pc:sldMk cId="4260164346" sldId="256"/>
            <ac:spMk id="2" creationId="{B848776D-62A1-4F20-FC03-6B3D0EA5D6E5}"/>
          </ac:spMkLst>
        </pc:spChg>
        <pc:spChg chg="mod">
          <ac:chgData name="Nivede Issur" userId="82a65f10-0737-4e14-b5e7-e3c13bdda898" providerId="ADAL" clId="{CE91ED2D-411E-4473-B2C7-A8724F3F61BA}" dt="2024-09-22T13:51:14.467" v="68" actId="20577"/>
          <ac:spMkLst>
            <pc:docMk/>
            <pc:sldMk cId="4260164346" sldId="256"/>
            <ac:spMk id="3" creationId="{2CD27531-F2CB-6D29-0FBF-90D459A77CEC}"/>
          </ac:spMkLst>
        </pc:spChg>
      </pc:sldChg>
      <pc:sldChg chg="modSp new mod modClrScheme chgLayout">
        <pc:chgData name="Nivede Issur" userId="82a65f10-0737-4e14-b5e7-e3c13bdda898" providerId="ADAL" clId="{CE91ED2D-411E-4473-B2C7-A8724F3F61BA}" dt="2024-09-22T18:29:19.536" v="2790" actId="2711"/>
        <pc:sldMkLst>
          <pc:docMk/>
          <pc:sldMk cId="1731159444" sldId="257"/>
        </pc:sldMkLst>
        <pc:spChg chg="mod ord">
          <ac:chgData name="Nivede Issur" userId="82a65f10-0737-4e14-b5e7-e3c13bdda898" providerId="ADAL" clId="{CE91ED2D-411E-4473-B2C7-A8724F3F61BA}" dt="2024-09-22T18:29:19.536" v="2790" actId="2711"/>
          <ac:spMkLst>
            <pc:docMk/>
            <pc:sldMk cId="1731159444" sldId="257"/>
            <ac:spMk id="2" creationId="{90AE61D9-5AB4-EBC0-58DD-8644C90D8C4B}"/>
          </ac:spMkLst>
        </pc:spChg>
        <pc:spChg chg="mod ord">
          <ac:chgData name="Nivede Issur" userId="82a65f10-0737-4e14-b5e7-e3c13bdda898" providerId="ADAL" clId="{CE91ED2D-411E-4473-B2C7-A8724F3F61BA}" dt="2024-09-22T18:26:27.506" v="2767" actId="700"/>
          <ac:spMkLst>
            <pc:docMk/>
            <pc:sldMk cId="1731159444" sldId="257"/>
            <ac:spMk id="3" creationId="{DBA5D04A-F73E-0010-98DD-16823B6793F5}"/>
          </ac:spMkLst>
        </pc:spChg>
      </pc:sldChg>
      <pc:sldChg chg="addSp delSp modSp new add del mod modClrScheme chgLayout">
        <pc:chgData name="Nivede Issur" userId="82a65f10-0737-4e14-b5e7-e3c13bdda898" providerId="ADAL" clId="{CE91ED2D-411E-4473-B2C7-A8724F3F61BA}" dt="2024-09-22T18:28:11.608" v="2784" actId="2711"/>
        <pc:sldMkLst>
          <pc:docMk/>
          <pc:sldMk cId="1623266605" sldId="258"/>
        </pc:sldMkLst>
        <pc:spChg chg="del mod ord">
          <ac:chgData name="Nivede Issur" userId="82a65f10-0737-4e14-b5e7-e3c13bdda898" providerId="ADAL" clId="{CE91ED2D-411E-4473-B2C7-A8724F3F61BA}" dt="2024-09-22T13:52:45.670" v="258" actId="700"/>
          <ac:spMkLst>
            <pc:docMk/>
            <pc:sldMk cId="1623266605" sldId="258"/>
            <ac:spMk id="2" creationId="{7E1EBB77-3E6C-97C3-35BF-F1083C0FF03E}"/>
          </ac:spMkLst>
        </pc:spChg>
        <pc:spChg chg="del mod ord">
          <ac:chgData name="Nivede Issur" userId="82a65f10-0737-4e14-b5e7-e3c13bdda898" providerId="ADAL" clId="{CE91ED2D-411E-4473-B2C7-A8724F3F61BA}" dt="2024-09-22T13:52:45.670" v="258" actId="700"/>
          <ac:spMkLst>
            <pc:docMk/>
            <pc:sldMk cId="1623266605" sldId="258"/>
            <ac:spMk id="3" creationId="{A8FF1E87-A00A-D30B-DBB0-574006920472}"/>
          </ac:spMkLst>
        </pc:spChg>
        <pc:spChg chg="add mod ord">
          <ac:chgData name="Nivede Issur" userId="82a65f10-0737-4e14-b5e7-e3c13bdda898" providerId="ADAL" clId="{CE91ED2D-411E-4473-B2C7-A8724F3F61BA}" dt="2024-09-22T18:28:11.608" v="2784" actId="2711"/>
          <ac:spMkLst>
            <pc:docMk/>
            <pc:sldMk cId="1623266605" sldId="258"/>
            <ac:spMk id="4" creationId="{4A4FD3BA-11F7-6A98-CD32-4935DB5E52F6}"/>
          </ac:spMkLst>
        </pc:spChg>
        <pc:spChg chg="add mod ord">
          <ac:chgData name="Nivede Issur" userId="82a65f10-0737-4e14-b5e7-e3c13bdda898" providerId="ADAL" clId="{CE91ED2D-411E-4473-B2C7-A8724F3F61BA}" dt="2024-09-22T18:26:46.821" v="2773" actId="700"/>
          <ac:spMkLst>
            <pc:docMk/>
            <pc:sldMk cId="1623266605" sldId="258"/>
            <ac:spMk id="5" creationId="{40BC07FB-2FFD-C83D-3BE7-5855AD033573}"/>
          </ac:spMkLst>
        </pc:spChg>
      </pc:sldChg>
      <pc:sldChg chg="addSp delSp modSp new mod modClrScheme chgLayout">
        <pc:chgData name="Nivede Issur" userId="82a65f10-0737-4e14-b5e7-e3c13bdda898" providerId="ADAL" clId="{CE91ED2D-411E-4473-B2C7-A8724F3F61BA}" dt="2024-09-22T18:29:29.424" v="2791" actId="2711"/>
        <pc:sldMkLst>
          <pc:docMk/>
          <pc:sldMk cId="3558179654" sldId="259"/>
        </pc:sldMkLst>
        <pc:spChg chg="del mod ord">
          <ac:chgData name="Nivede Issur" userId="82a65f10-0737-4e14-b5e7-e3c13bdda898" providerId="ADAL" clId="{CE91ED2D-411E-4473-B2C7-A8724F3F61BA}" dt="2024-09-22T13:53:10.513" v="297" actId="700"/>
          <ac:spMkLst>
            <pc:docMk/>
            <pc:sldMk cId="3558179654" sldId="259"/>
            <ac:spMk id="2" creationId="{66119709-BE96-C59B-A2E3-0078BAF7075F}"/>
          </ac:spMkLst>
        </pc:spChg>
        <pc:spChg chg="del mod ord">
          <ac:chgData name="Nivede Issur" userId="82a65f10-0737-4e14-b5e7-e3c13bdda898" providerId="ADAL" clId="{CE91ED2D-411E-4473-B2C7-A8724F3F61BA}" dt="2024-09-22T13:53:10.513" v="297" actId="700"/>
          <ac:spMkLst>
            <pc:docMk/>
            <pc:sldMk cId="3558179654" sldId="259"/>
            <ac:spMk id="3" creationId="{951C6A93-4D2A-CDC4-C62F-7F9E2B194013}"/>
          </ac:spMkLst>
        </pc:spChg>
        <pc:spChg chg="add mod ord">
          <ac:chgData name="Nivede Issur" userId="82a65f10-0737-4e14-b5e7-e3c13bdda898" providerId="ADAL" clId="{CE91ED2D-411E-4473-B2C7-A8724F3F61BA}" dt="2024-09-22T18:29:29.424" v="2791" actId="2711"/>
          <ac:spMkLst>
            <pc:docMk/>
            <pc:sldMk cId="3558179654" sldId="259"/>
            <ac:spMk id="4" creationId="{325B99E1-A52A-2EB4-6F8D-B66D71ABA479}"/>
          </ac:spMkLst>
        </pc:spChg>
        <pc:spChg chg="add mod ord">
          <ac:chgData name="Nivede Issur" userId="82a65f10-0737-4e14-b5e7-e3c13bdda898" providerId="ADAL" clId="{CE91ED2D-411E-4473-B2C7-A8724F3F61BA}" dt="2024-09-22T18:26:52.798" v="2774" actId="700"/>
          <ac:spMkLst>
            <pc:docMk/>
            <pc:sldMk cId="3558179654" sldId="259"/>
            <ac:spMk id="5" creationId="{E7BD86E0-198A-4FCB-9990-26C9B9C56C9A}"/>
          </ac:spMkLst>
        </pc:spChg>
        <pc:graphicFrameChg chg="add mod">
          <ac:chgData name="Nivede Issur" userId="82a65f10-0737-4e14-b5e7-e3c13bdda898" providerId="ADAL" clId="{CE91ED2D-411E-4473-B2C7-A8724F3F61BA}" dt="2024-09-22T13:55:45.339" v="437"/>
          <ac:graphicFrameMkLst>
            <pc:docMk/>
            <pc:sldMk cId="3558179654" sldId="259"/>
            <ac:graphicFrameMk id="6" creationId="{4F5E4CF6-9342-3B94-AF90-2A098E723238}"/>
          </ac:graphicFrameMkLst>
        </pc:graphicFrameChg>
        <pc:graphicFrameChg chg="add del mod">
          <ac:chgData name="Nivede Issur" userId="82a65f10-0737-4e14-b5e7-e3c13bdda898" providerId="ADAL" clId="{CE91ED2D-411E-4473-B2C7-A8724F3F61BA}" dt="2024-09-22T13:55:59.537" v="440" actId="478"/>
          <ac:graphicFrameMkLst>
            <pc:docMk/>
            <pc:sldMk cId="3558179654" sldId="259"/>
            <ac:graphicFrameMk id="7" creationId="{65ABEF79-B92A-9CF4-FC6E-D4FDA2815692}"/>
          </ac:graphicFrameMkLst>
        </pc:graphicFrameChg>
      </pc:sldChg>
      <pc:sldChg chg="modSp new mod modClrScheme chgLayout">
        <pc:chgData name="Nivede Issur" userId="82a65f10-0737-4e14-b5e7-e3c13bdda898" providerId="ADAL" clId="{CE91ED2D-411E-4473-B2C7-A8724F3F61BA}" dt="2024-09-22T18:29:59.050" v="2795" actId="27636"/>
        <pc:sldMkLst>
          <pc:docMk/>
          <pc:sldMk cId="3029385494" sldId="260"/>
        </pc:sldMkLst>
        <pc:spChg chg="mod ord">
          <ac:chgData name="Nivede Issur" userId="82a65f10-0737-4e14-b5e7-e3c13bdda898" providerId="ADAL" clId="{CE91ED2D-411E-4473-B2C7-A8724F3F61BA}" dt="2024-09-22T18:29:45.058" v="2793" actId="2711"/>
          <ac:spMkLst>
            <pc:docMk/>
            <pc:sldMk cId="3029385494" sldId="260"/>
            <ac:spMk id="2" creationId="{AF395C7A-E534-43F9-8003-4FF2717DCFC5}"/>
          </ac:spMkLst>
        </pc:spChg>
        <pc:spChg chg="mod ord">
          <ac:chgData name="Nivede Issur" userId="82a65f10-0737-4e14-b5e7-e3c13bdda898" providerId="ADAL" clId="{CE91ED2D-411E-4473-B2C7-A8724F3F61BA}" dt="2024-09-22T18:29:59.050" v="2795" actId="27636"/>
          <ac:spMkLst>
            <pc:docMk/>
            <pc:sldMk cId="3029385494" sldId="260"/>
            <ac:spMk id="3" creationId="{C11C2D53-9DCC-788A-92CE-B6A721612B9C}"/>
          </ac:spMkLst>
        </pc:spChg>
      </pc:sldChg>
      <pc:sldChg chg="modSp new mod modClrScheme chgLayout">
        <pc:chgData name="Nivede Issur" userId="82a65f10-0737-4e14-b5e7-e3c13bdda898" providerId="ADAL" clId="{CE91ED2D-411E-4473-B2C7-A8724F3F61BA}" dt="2024-09-22T18:30:12.559" v="2798" actId="27636"/>
        <pc:sldMkLst>
          <pc:docMk/>
          <pc:sldMk cId="1919807835" sldId="261"/>
        </pc:sldMkLst>
        <pc:spChg chg="mod ord">
          <ac:chgData name="Nivede Issur" userId="82a65f10-0737-4e14-b5e7-e3c13bdda898" providerId="ADAL" clId="{CE91ED2D-411E-4473-B2C7-A8724F3F61BA}" dt="2024-09-22T18:30:07.817" v="2796" actId="2711"/>
          <ac:spMkLst>
            <pc:docMk/>
            <pc:sldMk cId="1919807835" sldId="261"/>
            <ac:spMk id="2" creationId="{D6BF8E74-E758-0510-C479-6D0D052B14B2}"/>
          </ac:spMkLst>
        </pc:spChg>
        <pc:spChg chg="mod ord">
          <ac:chgData name="Nivede Issur" userId="82a65f10-0737-4e14-b5e7-e3c13bdda898" providerId="ADAL" clId="{CE91ED2D-411E-4473-B2C7-A8724F3F61BA}" dt="2024-09-22T18:30:12.559" v="2798" actId="27636"/>
          <ac:spMkLst>
            <pc:docMk/>
            <pc:sldMk cId="1919807835" sldId="261"/>
            <ac:spMk id="3" creationId="{CCF4F49F-1EC4-456B-D11C-C2E8924DB473}"/>
          </ac:spMkLst>
        </pc:spChg>
      </pc:sldChg>
      <pc:sldChg chg="modSp new mod modClrScheme chgLayout">
        <pc:chgData name="Nivede Issur" userId="82a65f10-0737-4e14-b5e7-e3c13bdda898" providerId="ADAL" clId="{CE91ED2D-411E-4473-B2C7-A8724F3F61BA}" dt="2024-09-22T18:31:15.417" v="2838" actId="20577"/>
        <pc:sldMkLst>
          <pc:docMk/>
          <pc:sldMk cId="2145579668" sldId="262"/>
        </pc:sldMkLst>
        <pc:spChg chg="mod ord">
          <ac:chgData name="Nivede Issur" userId="82a65f10-0737-4e14-b5e7-e3c13bdda898" providerId="ADAL" clId="{CE91ED2D-411E-4473-B2C7-A8724F3F61BA}" dt="2024-09-22T18:30:26.171" v="2799" actId="2711"/>
          <ac:spMkLst>
            <pc:docMk/>
            <pc:sldMk cId="2145579668" sldId="262"/>
            <ac:spMk id="2" creationId="{FBD98BC1-6BCA-9C3F-14FF-1F912CEDFC58}"/>
          </ac:spMkLst>
        </pc:spChg>
        <pc:spChg chg="mod ord">
          <ac:chgData name="Nivede Issur" userId="82a65f10-0737-4e14-b5e7-e3c13bdda898" providerId="ADAL" clId="{CE91ED2D-411E-4473-B2C7-A8724F3F61BA}" dt="2024-09-22T18:31:15.417" v="2838" actId="20577"/>
          <ac:spMkLst>
            <pc:docMk/>
            <pc:sldMk cId="2145579668" sldId="262"/>
            <ac:spMk id="3" creationId="{D6363472-8051-85BB-0760-4F16807E1A6D}"/>
          </ac:spMkLst>
        </pc:spChg>
      </pc:sldChg>
      <pc:sldChg chg="modSp new mod modClrScheme chgLayout">
        <pc:chgData name="Nivede Issur" userId="82a65f10-0737-4e14-b5e7-e3c13bdda898" providerId="ADAL" clId="{CE91ED2D-411E-4473-B2C7-A8724F3F61BA}" dt="2024-09-22T18:31:23.328" v="2839" actId="2711"/>
        <pc:sldMkLst>
          <pc:docMk/>
          <pc:sldMk cId="642261826" sldId="263"/>
        </pc:sldMkLst>
        <pc:spChg chg="mod ord">
          <ac:chgData name="Nivede Issur" userId="82a65f10-0737-4e14-b5e7-e3c13bdda898" providerId="ADAL" clId="{CE91ED2D-411E-4473-B2C7-A8724F3F61BA}" dt="2024-09-22T18:31:23.328" v="2839" actId="2711"/>
          <ac:spMkLst>
            <pc:docMk/>
            <pc:sldMk cId="642261826" sldId="263"/>
            <ac:spMk id="2" creationId="{4CFBACFE-0678-C0AF-BBFA-034B6E7FEFD2}"/>
          </ac:spMkLst>
        </pc:spChg>
        <pc:spChg chg="mod ord">
          <ac:chgData name="Nivede Issur" userId="82a65f10-0737-4e14-b5e7-e3c13bdda898" providerId="ADAL" clId="{CE91ED2D-411E-4473-B2C7-A8724F3F61BA}" dt="2024-09-22T18:27:17.870" v="2779" actId="700"/>
          <ac:spMkLst>
            <pc:docMk/>
            <pc:sldMk cId="642261826" sldId="263"/>
            <ac:spMk id="3" creationId="{B3168809-D0A8-CD9C-D0F0-553D2EB304D0}"/>
          </ac:spMkLst>
        </pc:spChg>
      </pc:sldChg>
      <pc:sldChg chg="addSp delSp modSp new mod modClrScheme chgLayout">
        <pc:chgData name="Nivede Issur" userId="82a65f10-0737-4e14-b5e7-e3c13bdda898" providerId="ADAL" clId="{CE91ED2D-411E-4473-B2C7-A8724F3F61BA}" dt="2024-09-23T05:52:48.315" v="4778" actId="20577"/>
        <pc:sldMkLst>
          <pc:docMk/>
          <pc:sldMk cId="4129930199" sldId="264"/>
        </pc:sldMkLst>
        <pc:spChg chg="mod ord">
          <ac:chgData name="Nivede Issur" userId="82a65f10-0737-4e14-b5e7-e3c13bdda898" providerId="ADAL" clId="{CE91ED2D-411E-4473-B2C7-A8724F3F61BA}" dt="2024-09-22T18:31:27.746" v="2840" actId="2711"/>
          <ac:spMkLst>
            <pc:docMk/>
            <pc:sldMk cId="4129930199" sldId="264"/>
            <ac:spMk id="2" creationId="{E26381E8-DA66-58E8-E16F-7E150E2D84D1}"/>
          </ac:spMkLst>
        </pc:spChg>
        <pc:spChg chg="mod ord">
          <ac:chgData name="Nivede Issur" userId="82a65f10-0737-4e14-b5e7-e3c13bdda898" providerId="ADAL" clId="{CE91ED2D-411E-4473-B2C7-A8724F3F61BA}" dt="2024-09-23T05:52:48.315" v="4778" actId="20577"/>
          <ac:spMkLst>
            <pc:docMk/>
            <pc:sldMk cId="4129930199" sldId="264"/>
            <ac:spMk id="3" creationId="{8BEE1DC2-6643-EB15-B89C-606BC2AD49DD}"/>
          </ac:spMkLst>
        </pc:spChg>
        <pc:graphicFrameChg chg="add del mod modGraphic">
          <ac:chgData name="Nivede Issur" userId="82a65f10-0737-4e14-b5e7-e3c13bdda898" providerId="ADAL" clId="{CE91ED2D-411E-4473-B2C7-A8724F3F61BA}" dt="2024-09-22T14:35:41.724" v="2140" actId="478"/>
          <ac:graphicFrameMkLst>
            <pc:docMk/>
            <pc:sldMk cId="4129930199" sldId="264"/>
            <ac:graphicFrameMk id="4" creationId="{006247F6-0A6F-2030-CA5B-B921D2AE8F36}"/>
          </ac:graphicFrameMkLst>
        </pc:graphicFrameChg>
        <pc:graphicFrameChg chg="add mod modGraphic">
          <ac:chgData name="Nivede Issur" userId="82a65f10-0737-4e14-b5e7-e3c13bdda898" providerId="ADAL" clId="{CE91ED2D-411E-4473-B2C7-A8724F3F61BA}" dt="2024-09-22T14:49:35.405" v="2391" actId="20577"/>
          <ac:graphicFrameMkLst>
            <pc:docMk/>
            <pc:sldMk cId="4129930199" sldId="264"/>
            <ac:graphicFrameMk id="5" creationId="{6AFB2414-04BC-C6B1-47CA-0F0436A7613C}"/>
          </ac:graphicFrameMkLst>
        </pc:graphicFrameChg>
      </pc:sldChg>
      <pc:sldChg chg="addSp delSp modSp new del mod">
        <pc:chgData name="Nivede Issur" userId="82a65f10-0737-4e14-b5e7-e3c13bdda898" providerId="ADAL" clId="{CE91ED2D-411E-4473-B2C7-A8724F3F61BA}" dt="2024-09-22T14:45:58.991" v="2252" actId="47"/>
        <pc:sldMkLst>
          <pc:docMk/>
          <pc:sldMk cId="1554618304" sldId="265"/>
        </pc:sldMkLst>
        <pc:spChg chg="mod">
          <ac:chgData name="Nivede Issur" userId="82a65f10-0737-4e14-b5e7-e3c13bdda898" providerId="ADAL" clId="{CE91ED2D-411E-4473-B2C7-A8724F3F61BA}" dt="2024-09-22T14:41:01.732" v="2188"/>
          <ac:spMkLst>
            <pc:docMk/>
            <pc:sldMk cId="1554618304" sldId="265"/>
            <ac:spMk id="2" creationId="{E6B814F3-2E2D-3305-DC40-7D2320E9C799}"/>
          </ac:spMkLst>
        </pc:spChg>
        <pc:spChg chg="del">
          <ac:chgData name="Nivede Issur" userId="82a65f10-0737-4e14-b5e7-e3c13bdda898" providerId="ADAL" clId="{CE91ED2D-411E-4473-B2C7-A8724F3F61BA}" dt="2024-09-22T14:36:03.367" v="2143"/>
          <ac:spMkLst>
            <pc:docMk/>
            <pc:sldMk cId="1554618304" sldId="265"/>
            <ac:spMk id="3" creationId="{1B64E478-B78A-8D09-6C8B-06E9FCD0AAA1}"/>
          </ac:spMkLst>
        </pc:spChg>
        <pc:graphicFrameChg chg="add mod modGraphic">
          <ac:chgData name="Nivede Issur" userId="82a65f10-0737-4e14-b5e7-e3c13bdda898" providerId="ADAL" clId="{CE91ED2D-411E-4473-B2C7-A8724F3F61BA}" dt="2024-09-22T14:43:56.574" v="2230" actId="1076"/>
          <ac:graphicFrameMkLst>
            <pc:docMk/>
            <pc:sldMk cId="1554618304" sldId="265"/>
            <ac:graphicFrameMk id="4" creationId="{3A69878B-D650-1C30-26CE-212F9093066F}"/>
          </ac:graphicFrameMkLst>
        </pc:graphicFrameChg>
      </pc:sldChg>
      <pc:sldChg chg="addSp delSp modSp new del mod modClrScheme chgLayout">
        <pc:chgData name="Nivede Issur" userId="82a65f10-0737-4e14-b5e7-e3c13bdda898" providerId="ADAL" clId="{CE91ED2D-411E-4473-B2C7-A8724F3F61BA}" dt="2024-09-22T14:55:42.787" v="2526" actId="47"/>
        <pc:sldMkLst>
          <pc:docMk/>
          <pc:sldMk cId="3755020501" sldId="266"/>
        </pc:sldMkLst>
        <pc:spChg chg="mod ord">
          <ac:chgData name="Nivede Issur" userId="82a65f10-0737-4e14-b5e7-e3c13bdda898" providerId="ADAL" clId="{CE91ED2D-411E-4473-B2C7-A8724F3F61BA}" dt="2024-09-22T14:55:02.203" v="2522" actId="700"/>
          <ac:spMkLst>
            <pc:docMk/>
            <pc:sldMk cId="3755020501" sldId="266"/>
            <ac:spMk id="2" creationId="{6CA5FA59-F757-2409-D82E-BDC55FC841FD}"/>
          </ac:spMkLst>
        </pc:spChg>
        <pc:spChg chg="mod ord">
          <ac:chgData name="Nivede Issur" userId="82a65f10-0737-4e14-b5e7-e3c13bdda898" providerId="ADAL" clId="{CE91ED2D-411E-4473-B2C7-A8724F3F61BA}" dt="2024-09-22T14:55:02.203" v="2522" actId="700"/>
          <ac:spMkLst>
            <pc:docMk/>
            <pc:sldMk cId="3755020501" sldId="266"/>
            <ac:spMk id="3" creationId="{85B0FBAC-9723-D20C-3C7C-E7564CFF703D}"/>
          </ac:spMkLst>
        </pc:spChg>
        <pc:spChg chg="add del mod ord">
          <ac:chgData name="Nivede Issur" userId="82a65f10-0737-4e14-b5e7-e3c13bdda898" providerId="ADAL" clId="{CE91ED2D-411E-4473-B2C7-A8724F3F61BA}" dt="2024-09-22T14:53:55.596" v="2488" actId="700"/>
          <ac:spMkLst>
            <pc:docMk/>
            <pc:sldMk cId="3755020501" sldId="266"/>
            <ac:spMk id="6" creationId="{7BD20FE0-E7FF-9FE9-C0D7-CB745FC5D965}"/>
          </ac:spMkLst>
        </pc:spChg>
        <pc:spChg chg="add del mod ord">
          <ac:chgData name="Nivede Issur" userId="82a65f10-0737-4e14-b5e7-e3c13bdda898" providerId="ADAL" clId="{CE91ED2D-411E-4473-B2C7-A8724F3F61BA}" dt="2024-09-22T14:54:15.736" v="2501" actId="700"/>
          <ac:spMkLst>
            <pc:docMk/>
            <pc:sldMk cId="3755020501" sldId="266"/>
            <ac:spMk id="7" creationId="{EDA085E0-DE4E-68C8-5D93-2A5818B2EAC0}"/>
          </ac:spMkLst>
        </pc:spChg>
        <pc:spChg chg="add del mod ord">
          <ac:chgData name="Nivede Issur" userId="82a65f10-0737-4e14-b5e7-e3c13bdda898" providerId="ADAL" clId="{CE91ED2D-411E-4473-B2C7-A8724F3F61BA}" dt="2024-09-22T14:54:15.736" v="2501" actId="700"/>
          <ac:spMkLst>
            <pc:docMk/>
            <pc:sldMk cId="3755020501" sldId="266"/>
            <ac:spMk id="8" creationId="{41790475-D7B7-7191-2488-20041C12135B}"/>
          </ac:spMkLst>
        </pc:spChg>
        <pc:spChg chg="add del mod ord">
          <ac:chgData name="Nivede Issur" userId="82a65f10-0737-4e14-b5e7-e3c13bdda898" providerId="ADAL" clId="{CE91ED2D-411E-4473-B2C7-A8724F3F61BA}" dt="2024-09-22T14:54:15.736" v="2501" actId="700"/>
          <ac:spMkLst>
            <pc:docMk/>
            <pc:sldMk cId="3755020501" sldId="266"/>
            <ac:spMk id="9" creationId="{2F3F2171-6AA9-59C9-0227-3099650D5954}"/>
          </ac:spMkLst>
        </pc:spChg>
        <pc:spChg chg="add del mod ord">
          <ac:chgData name="Nivede Issur" userId="82a65f10-0737-4e14-b5e7-e3c13bdda898" providerId="ADAL" clId="{CE91ED2D-411E-4473-B2C7-A8724F3F61BA}" dt="2024-09-22T14:55:02.203" v="2522" actId="700"/>
          <ac:spMkLst>
            <pc:docMk/>
            <pc:sldMk cId="3755020501" sldId="266"/>
            <ac:spMk id="10" creationId="{33FACD2A-1284-3D3D-3E21-2964289088F6}"/>
          </ac:spMkLst>
        </pc:spChg>
        <pc:spChg chg="add mod ord">
          <ac:chgData name="Nivede Issur" userId="82a65f10-0737-4e14-b5e7-e3c13bdda898" providerId="ADAL" clId="{CE91ED2D-411E-4473-B2C7-A8724F3F61BA}" dt="2024-09-22T14:55:02.203" v="2522" actId="700"/>
          <ac:spMkLst>
            <pc:docMk/>
            <pc:sldMk cId="3755020501" sldId="266"/>
            <ac:spMk id="12" creationId="{A52C6699-FC7D-B865-6C7E-29E76C574D56}"/>
          </ac:spMkLst>
        </pc:spChg>
        <pc:graphicFrameChg chg="add del mod ord modGraphic">
          <ac:chgData name="Nivede Issur" userId="82a65f10-0737-4e14-b5e7-e3c13bdda898" providerId="ADAL" clId="{CE91ED2D-411E-4473-B2C7-A8724F3F61BA}" dt="2024-09-22T14:54:36.937" v="2514" actId="3680"/>
          <ac:graphicFrameMkLst>
            <pc:docMk/>
            <pc:sldMk cId="3755020501" sldId="266"/>
            <ac:graphicFrameMk id="11" creationId="{344B4175-AA19-5B2A-A94E-0D940615E42F}"/>
          </ac:graphicFrameMkLst>
        </pc:graphicFrameChg>
        <pc:picChg chg="add del">
          <ac:chgData name="Nivede Issur" userId="82a65f10-0737-4e14-b5e7-e3c13bdda898" providerId="ADAL" clId="{CE91ED2D-411E-4473-B2C7-A8724F3F61BA}" dt="2024-09-22T14:41:35.342" v="2200" actId="22"/>
          <ac:picMkLst>
            <pc:docMk/>
            <pc:sldMk cId="3755020501" sldId="266"/>
            <ac:picMk id="5" creationId="{F8D76FA6-31E7-9F5F-6FD5-09EA905E7F38}"/>
          </ac:picMkLst>
        </pc:picChg>
      </pc:sldChg>
      <pc:sldChg chg="addSp delSp modSp add mod modClrScheme chgLayout">
        <pc:chgData name="Nivede Issur" userId="82a65f10-0737-4e14-b5e7-e3c13bdda898" providerId="ADAL" clId="{CE91ED2D-411E-4473-B2C7-A8724F3F61BA}" dt="2024-09-23T05:52:52.726" v="4780" actId="20577"/>
        <pc:sldMkLst>
          <pc:docMk/>
          <pc:sldMk cId="2733871772" sldId="267"/>
        </pc:sldMkLst>
        <pc:spChg chg="mod ord">
          <ac:chgData name="Nivede Issur" userId="82a65f10-0737-4e14-b5e7-e3c13bdda898" providerId="ADAL" clId="{CE91ED2D-411E-4473-B2C7-A8724F3F61BA}" dt="2024-09-22T18:31:33.116" v="2841" actId="2711"/>
          <ac:spMkLst>
            <pc:docMk/>
            <pc:sldMk cId="2733871772" sldId="267"/>
            <ac:spMk id="2" creationId="{E26381E8-DA66-58E8-E16F-7E150E2D84D1}"/>
          </ac:spMkLst>
        </pc:spChg>
        <pc:spChg chg="mod ord">
          <ac:chgData name="Nivede Issur" userId="82a65f10-0737-4e14-b5e7-e3c13bdda898" providerId="ADAL" clId="{CE91ED2D-411E-4473-B2C7-A8724F3F61BA}" dt="2024-09-23T05:52:52.726" v="4780" actId="20577"/>
          <ac:spMkLst>
            <pc:docMk/>
            <pc:sldMk cId="2733871772" sldId="267"/>
            <ac:spMk id="3" creationId="{8BEE1DC2-6643-EB15-B89C-606BC2AD49DD}"/>
          </ac:spMkLst>
        </pc:spChg>
        <pc:graphicFrameChg chg="add mod modGraphic">
          <ac:chgData name="Nivede Issur" userId="82a65f10-0737-4e14-b5e7-e3c13bdda898" providerId="ADAL" clId="{CE91ED2D-411E-4473-B2C7-A8724F3F61BA}" dt="2024-09-22T14:48:41.814" v="2388" actId="20577"/>
          <ac:graphicFrameMkLst>
            <pc:docMk/>
            <pc:sldMk cId="2733871772" sldId="267"/>
            <ac:graphicFrameMk id="4" creationId="{614B6DB1-2CEC-664D-B81D-8AD9112C88C8}"/>
          </ac:graphicFrameMkLst>
        </pc:graphicFrameChg>
        <pc:graphicFrameChg chg="add del mod modGraphic">
          <ac:chgData name="Nivede Issur" userId="82a65f10-0737-4e14-b5e7-e3c13bdda898" providerId="ADAL" clId="{CE91ED2D-411E-4473-B2C7-A8724F3F61BA}" dt="2024-09-22T14:44:37.260" v="2238" actId="478"/>
          <ac:graphicFrameMkLst>
            <pc:docMk/>
            <pc:sldMk cId="2733871772" sldId="267"/>
            <ac:graphicFrameMk id="5" creationId="{6AFB2414-04BC-C6B1-47CA-0F0436A7613C}"/>
          </ac:graphicFrameMkLst>
        </pc:graphicFrameChg>
      </pc:sldChg>
      <pc:sldChg chg="new del">
        <pc:chgData name="Nivede Issur" userId="82a65f10-0737-4e14-b5e7-e3c13bdda898" providerId="ADAL" clId="{CE91ED2D-411E-4473-B2C7-A8724F3F61BA}" dt="2024-09-22T14:51:26.568" v="2423" actId="47"/>
        <pc:sldMkLst>
          <pc:docMk/>
          <pc:sldMk cId="3130249922" sldId="268"/>
        </pc:sldMkLst>
      </pc:sldChg>
      <pc:sldChg chg="modSp add mod modClrScheme chgLayout">
        <pc:chgData name="Nivede Issur" userId="82a65f10-0737-4e14-b5e7-e3c13bdda898" providerId="ADAL" clId="{CE91ED2D-411E-4473-B2C7-A8724F3F61BA}" dt="2024-09-22T18:29:38.673" v="2792" actId="2711"/>
        <pc:sldMkLst>
          <pc:docMk/>
          <pc:sldMk cId="3924653726" sldId="269"/>
        </pc:sldMkLst>
        <pc:spChg chg="mod ord">
          <ac:chgData name="Nivede Issur" userId="82a65f10-0737-4e14-b5e7-e3c13bdda898" providerId="ADAL" clId="{CE91ED2D-411E-4473-B2C7-A8724F3F61BA}" dt="2024-09-22T18:29:38.673" v="2792" actId="2711"/>
          <ac:spMkLst>
            <pc:docMk/>
            <pc:sldMk cId="3924653726" sldId="269"/>
            <ac:spMk id="4" creationId="{325B99E1-A52A-2EB4-6F8D-B66D71ABA479}"/>
          </ac:spMkLst>
        </pc:spChg>
        <pc:spChg chg="mod ord">
          <ac:chgData name="Nivede Issur" userId="82a65f10-0737-4e14-b5e7-e3c13bdda898" providerId="ADAL" clId="{CE91ED2D-411E-4473-B2C7-A8724F3F61BA}" dt="2024-09-22T18:26:58.861" v="2775" actId="700"/>
          <ac:spMkLst>
            <pc:docMk/>
            <pc:sldMk cId="3924653726" sldId="269"/>
            <ac:spMk id="5" creationId="{E7BD86E0-198A-4FCB-9990-26C9B9C56C9A}"/>
          </ac:spMkLst>
        </pc:spChg>
      </pc:sldChg>
      <pc:sldChg chg="addSp delSp modSp new mod modClrScheme chgLayout">
        <pc:chgData name="Nivede Issur" userId="82a65f10-0737-4e14-b5e7-e3c13bdda898" providerId="ADAL" clId="{CE91ED2D-411E-4473-B2C7-A8724F3F61BA}" dt="2024-09-23T04:47:31.188" v="4592" actId="20577"/>
        <pc:sldMkLst>
          <pc:docMk/>
          <pc:sldMk cId="1000079712" sldId="270"/>
        </pc:sldMkLst>
        <pc:spChg chg="mod ord">
          <ac:chgData name="Nivede Issur" userId="82a65f10-0737-4e14-b5e7-e3c13bdda898" providerId="ADAL" clId="{CE91ED2D-411E-4473-B2C7-A8724F3F61BA}" dt="2024-09-22T18:31:40.072" v="2842" actId="2711"/>
          <ac:spMkLst>
            <pc:docMk/>
            <pc:sldMk cId="1000079712" sldId="270"/>
            <ac:spMk id="2" creationId="{A2827C0C-9AE3-CDA1-9F57-73D47ECEFEE0}"/>
          </ac:spMkLst>
        </pc:spChg>
        <pc:spChg chg="del">
          <ac:chgData name="Nivede Issur" userId="82a65f10-0737-4e14-b5e7-e3c13bdda898" providerId="ADAL" clId="{CE91ED2D-411E-4473-B2C7-A8724F3F61BA}" dt="2024-09-22T14:55:19.258" v="2524" actId="3680"/>
          <ac:spMkLst>
            <pc:docMk/>
            <pc:sldMk cId="1000079712" sldId="270"/>
            <ac:spMk id="3" creationId="{6F460DA4-2C9E-1876-222D-E1A1A2AA6963}"/>
          </ac:spMkLst>
        </pc:spChg>
        <pc:spChg chg="del mod">
          <ac:chgData name="Nivede Issur" userId="82a65f10-0737-4e14-b5e7-e3c13bdda898" providerId="ADAL" clId="{CE91ED2D-411E-4473-B2C7-A8724F3F61BA}" dt="2024-09-23T04:07:52.878" v="4097" actId="478"/>
          <ac:spMkLst>
            <pc:docMk/>
            <pc:sldMk cId="1000079712" sldId="270"/>
            <ac:spMk id="5" creationId="{014D51E9-10C2-551B-B342-946FB03AC79A}"/>
          </ac:spMkLst>
        </pc:spChg>
        <pc:spChg chg="del">
          <ac:chgData name="Nivede Issur" userId="82a65f10-0737-4e14-b5e7-e3c13bdda898" providerId="ADAL" clId="{CE91ED2D-411E-4473-B2C7-A8724F3F61BA}" dt="2024-09-23T04:07:43.415" v="4086" actId="478"/>
          <ac:spMkLst>
            <pc:docMk/>
            <pc:sldMk cId="1000079712" sldId="270"/>
            <ac:spMk id="6" creationId="{A27E69C3-E311-3EBB-9A41-A0F9B7148046}"/>
          </ac:spMkLst>
        </pc:spChg>
        <pc:spChg chg="del">
          <ac:chgData name="Nivede Issur" userId="82a65f10-0737-4e14-b5e7-e3c13bdda898" providerId="ADAL" clId="{CE91ED2D-411E-4473-B2C7-A8724F3F61BA}" dt="2024-09-23T04:07:55.691" v="4098" actId="478"/>
          <ac:spMkLst>
            <pc:docMk/>
            <pc:sldMk cId="1000079712" sldId="270"/>
            <ac:spMk id="7" creationId="{91BAA523-D032-CA15-A2CD-BC72B0E147CC}"/>
          </ac:spMkLst>
        </pc:spChg>
        <pc:graphicFrameChg chg="add mod ord modGraphic">
          <ac:chgData name="Nivede Issur" userId="82a65f10-0737-4e14-b5e7-e3c13bdda898" providerId="ADAL" clId="{CE91ED2D-411E-4473-B2C7-A8724F3F61BA}" dt="2024-09-23T04:47:31.188" v="4592" actId="20577"/>
          <ac:graphicFrameMkLst>
            <pc:docMk/>
            <pc:sldMk cId="1000079712" sldId="270"/>
            <ac:graphicFrameMk id="4" creationId="{59BD64CD-A6FA-FF0E-D0DA-F6B37BAC7AC7}"/>
          </ac:graphicFrameMkLst>
        </pc:graphicFrameChg>
      </pc:sldChg>
      <pc:sldChg chg="addSp delSp modSp new mod modClrScheme chgLayout">
        <pc:chgData name="Nivede Issur" userId="82a65f10-0737-4e14-b5e7-e3c13bdda898" providerId="ADAL" clId="{CE91ED2D-411E-4473-B2C7-A8724F3F61BA}" dt="2024-09-22T18:36:06.716" v="2849" actId="27636"/>
        <pc:sldMkLst>
          <pc:docMk/>
          <pc:sldMk cId="1230811446" sldId="271"/>
        </pc:sldMkLst>
        <pc:spChg chg="del mod ord">
          <ac:chgData name="Nivede Issur" userId="82a65f10-0737-4e14-b5e7-e3c13bdda898" providerId="ADAL" clId="{CE91ED2D-411E-4473-B2C7-A8724F3F61BA}" dt="2024-09-22T18:28:36.031" v="2786" actId="700"/>
          <ac:spMkLst>
            <pc:docMk/>
            <pc:sldMk cId="1230811446" sldId="271"/>
            <ac:spMk id="2" creationId="{44719D79-B2CB-6CF3-BCC9-587962D184FA}"/>
          </ac:spMkLst>
        </pc:spChg>
        <pc:spChg chg="del mod ord">
          <ac:chgData name="Nivede Issur" userId="82a65f10-0737-4e14-b5e7-e3c13bdda898" providerId="ADAL" clId="{CE91ED2D-411E-4473-B2C7-A8724F3F61BA}" dt="2024-09-22T18:28:36.031" v="2786" actId="700"/>
          <ac:spMkLst>
            <pc:docMk/>
            <pc:sldMk cId="1230811446" sldId="271"/>
            <ac:spMk id="3" creationId="{5FF4D0C2-65A8-E175-A17A-CD3EBF254F39}"/>
          </ac:spMkLst>
        </pc:spChg>
        <pc:spChg chg="add mod ord">
          <ac:chgData name="Nivede Issur" userId="82a65f10-0737-4e14-b5e7-e3c13bdda898" providerId="ADAL" clId="{CE91ED2D-411E-4473-B2C7-A8724F3F61BA}" dt="2024-09-22T18:35:04.183" v="2847" actId="2711"/>
          <ac:spMkLst>
            <pc:docMk/>
            <pc:sldMk cId="1230811446" sldId="271"/>
            <ac:spMk id="4" creationId="{DF2815D6-F7CF-8247-CD51-4AE301DAD736}"/>
          </ac:spMkLst>
        </pc:spChg>
        <pc:spChg chg="add mod ord">
          <ac:chgData name="Nivede Issur" userId="82a65f10-0737-4e14-b5e7-e3c13bdda898" providerId="ADAL" clId="{CE91ED2D-411E-4473-B2C7-A8724F3F61BA}" dt="2024-09-22T18:36:06.716" v="2849" actId="27636"/>
          <ac:spMkLst>
            <pc:docMk/>
            <pc:sldMk cId="1230811446" sldId="271"/>
            <ac:spMk id="5" creationId="{42655DB6-491C-DD8B-A551-39135FD0BEFC}"/>
          </ac:spMkLst>
        </pc:spChg>
      </pc:sldChg>
      <pc:sldChg chg="modSp add mod ord modClrScheme chgLayout">
        <pc:chgData name="Nivede Issur" userId="82a65f10-0737-4e14-b5e7-e3c13bdda898" providerId="ADAL" clId="{CE91ED2D-411E-4473-B2C7-A8724F3F61BA}" dt="2024-09-22T18:28:28.432" v="2785" actId="2711"/>
        <pc:sldMkLst>
          <pc:docMk/>
          <pc:sldMk cId="1947110176" sldId="272"/>
        </pc:sldMkLst>
        <pc:spChg chg="mod ord">
          <ac:chgData name="Nivede Issur" userId="82a65f10-0737-4e14-b5e7-e3c13bdda898" providerId="ADAL" clId="{CE91ED2D-411E-4473-B2C7-A8724F3F61BA}" dt="2024-09-22T18:28:28.432" v="2785" actId="2711"/>
          <ac:spMkLst>
            <pc:docMk/>
            <pc:sldMk cId="1947110176" sldId="272"/>
            <ac:spMk id="4" creationId="{4A4FD3BA-11F7-6A98-CD32-4935DB5E52F6}"/>
          </ac:spMkLst>
        </pc:spChg>
        <pc:spChg chg="mod ord">
          <ac:chgData name="Nivede Issur" userId="82a65f10-0737-4e14-b5e7-e3c13bdda898" providerId="ADAL" clId="{CE91ED2D-411E-4473-B2C7-A8724F3F61BA}" dt="2024-09-22T18:28:01.821" v="2783" actId="700"/>
          <ac:spMkLst>
            <pc:docMk/>
            <pc:sldMk cId="1947110176" sldId="272"/>
            <ac:spMk id="5" creationId="{40BC07FB-2FFD-C83D-3BE7-5855AD033573}"/>
          </ac:spMkLst>
        </pc:spChg>
      </pc:sldChg>
      <pc:sldChg chg="del delDesignElem">
        <pc:chgData name="Nivede Issur" userId="82a65f10-0737-4e14-b5e7-e3c13bdda898" providerId="ADAL" clId="{CE91ED2D-411E-4473-B2C7-A8724F3F61BA}" dt="2024-09-22T18:26:12.970" v="2766" actId="47"/>
        <pc:sldMkLst>
          <pc:docMk/>
          <pc:sldMk cId="3761669418" sldId="273"/>
        </pc:sldMkLst>
      </pc:sldChg>
      <pc:sldChg chg="delSp modSp mod setBg">
        <pc:chgData name="Nivede Issur" userId="82a65f10-0737-4e14-b5e7-e3c13bdda898" providerId="ADAL" clId="{CE91ED2D-411E-4473-B2C7-A8724F3F61BA}" dt="2024-09-22T18:34:08.889" v="2845" actId="478"/>
        <pc:sldMkLst>
          <pc:docMk/>
          <pc:sldMk cId="3007563015" sldId="274"/>
        </pc:sldMkLst>
        <pc:spChg chg="mod">
          <ac:chgData name="Nivede Issur" userId="82a65f10-0737-4e14-b5e7-e3c13bdda898" providerId="ADAL" clId="{CE91ED2D-411E-4473-B2C7-A8724F3F61BA}" dt="2024-09-22T18:28:59.515" v="2789" actId="2710"/>
          <ac:spMkLst>
            <pc:docMk/>
            <pc:sldMk cId="3007563015" sldId="274"/>
            <ac:spMk id="2" creationId="{BBE3AD8A-68BF-FD65-0445-BF3EEBAA7E92}"/>
          </ac:spMkLst>
        </pc:spChg>
        <pc:spChg chg="del">
          <ac:chgData name="Nivede Issur" userId="82a65f10-0737-4e14-b5e7-e3c13bdda898" providerId="ADAL" clId="{CE91ED2D-411E-4473-B2C7-A8724F3F61BA}" dt="2024-09-22T18:34:02.867" v="2843" actId="478"/>
          <ac:spMkLst>
            <pc:docMk/>
            <pc:sldMk cId="3007563015" sldId="274"/>
            <ac:spMk id="3" creationId="{A0E3DF18-7230-6332-4BFA-C47821646E56}"/>
          </ac:spMkLst>
        </pc:spChg>
        <pc:spChg chg="del">
          <ac:chgData name="Nivede Issur" userId="82a65f10-0737-4e14-b5e7-e3c13bdda898" providerId="ADAL" clId="{CE91ED2D-411E-4473-B2C7-A8724F3F61BA}" dt="2024-09-22T18:34:05.988" v="2844" actId="478"/>
          <ac:spMkLst>
            <pc:docMk/>
            <pc:sldMk cId="3007563015" sldId="274"/>
            <ac:spMk id="4" creationId="{7C4BBC48-66E2-78A6-B769-550378C2D091}"/>
          </ac:spMkLst>
        </pc:spChg>
        <pc:spChg chg="del">
          <ac:chgData name="Nivede Issur" userId="82a65f10-0737-4e14-b5e7-e3c13bdda898" providerId="ADAL" clId="{CE91ED2D-411E-4473-B2C7-A8724F3F61BA}" dt="2024-09-22T18:34:08.889" v="2845" actId="478"/>
          <ac:spMkLst>
            <pc:docMk/>
            <pc:sldMk cId="3007563015" sldId="274"/>
            <ac:spMk id="5" creationId="{91B31B00-3229-509D-B813-0468A0FA24E6}"/>
          </ac:spMkLst>
        </pc:spChg>
      </pc:sldChg>
      <pc:sldChg chg="addSp delSp modSp new mod modAnim">
        <pc:chgData name="Nivede Issur" userId="82a65f10-0737-4e14-b5e7-e3c13bdda898" providerId="ADAL" clId="{CE91ED2D-411E-4473-B2C7-A8724F3F61BA}" dt="2024-09-22T18:42:31.179" v="2857"/>
        <pc:sldMkLst>
          <pc:docMk/>
          <pc:sldMk cId="2697980125" sldId="275"/>
        </pc:sldMkLst>
        <pc:spChg chg="mod">
          <ac:chgData name="Nivede Issur" userId="82a65f10-0737-4e14-b5e7-e3c13bdda898" providerId="ADAL" clId="{CE91ED2D-411E-4473-B2C7-A8724F3F61BA}" dt="2024-09-22T18:38:16.966" v="2853"/>
          <ac:spMkLst>
            <pc:docMk/>
            <pc:sldMk cId="2697980125" sldId="275"/>
            <ac:spMk id="2" creationId="{90B59441-43DF-143E-404C-7BF4321E80B0}"/>
          </ac:spMkLst>
        </pc:spChg>
        <pc:spChg chg="del">
          <ac:chgData name="Nivede Issur" userId="82a65f10-0737-4e14-b5e7-e3c13bdda898" providerId="ADAL" clId="{CE91ED2D-411E-4473-B2C7-A8724F3F61BA}" dt="2024-09-22T18:38:22.345" v="2854"/>
          <ac:spMkLst>
            <pc:docMk/>
            <pc:sldMk cId="2697980125" sldId="275"/>
            <ac:spMk id="3" creationId="{CDD9C5BE-E55A-DF32-4973-5B1B610D7AC6}"/>
          </ac:spMkLst>
        </pc:spChg>
        <pc:spChg chg="add del mod">
          <ac:chgData name="Nivede Issur" userId="82a65f10-0737-4e14-b5e7-e3c13bdda898" providerId="ADAL" clId="{CE91ED2D-411E-4473-B2C7-A8724F3F61BA}" dt="2024-09-22T18:42:31.179" v="2857"/>
          <ac:spMkLst>
            <pc:docMk/>
            <pc:sldMk cId="2697980125" sldId="275"/>
            <ac:spMk id="9" creationId="{3D88D9BD-A9D4-F8E8-6493-9BBE5C8D22B2}"/>
          </ac:spMkLst>
        </pc:spChg>
        <pc:picChg chg="add del mod">
          <ac:chgData name="Nivede Issur" userId="82a65f10-0737-4e14-b5e7-e3c13bdda898" providerId="ADAL" clId="{CE91ED2D-411E-4473-B2C7-A8724F3F61BA}" dt="2024-09-22T18:42:01.915" v="2856" actId="478"/>
          <ac:picMkLst>
            <pc:docMk/>
            <pc:sldMk cId="2697980125" sldId="275"/>
            <ac:picMk id="7" creationId="{F95AC8A5-6026-F856-31C1-27FC3806C1FC}"/>
          </ac:picMkLst>
        </pc:picChg>
        <pc:picChg chg="add mod">
          <ac:chgData name="Nivede Issur" userId="82a65f10-0737-4e14-b5e7-e3c13bdda898" providerId="ADAL" clId="{CE91ED2D-411E-4473-B2C7-A8724F3F61BA}" dt="2024-09-22T18:42:31.179" v="2857"/>
          <ac:picMkLst>
            <pc:docMk/>
            <pc:sldMk cId="2697980125" sldId="275"/>
            <ac:picMk id="10" creationId="{ACBC9304-4501-C94C-F379-3842EB4B3D85}"/>
          </ac:picMkLst>
        </pc:picChg>
      </pc:sldChg>
      <pc:sldChg chg="add del setBg">
        <pc:chgData name="Nivede Issur" userId="82a65f10-0737-4e14-b5e7-e3c13bdda898" providerId="ADAL" clId="{CE91ED2D-411E-4473-B2C7-A8724F3F61BA}" dt="2024-09-22T18:26:10.891" v="2765" actId="47"/>
        <pc:sldMkLst>
          <pc:docMk/>
          <pc:sldMk cId="4031819848" sldId="275"/>
        </pc:sldMkLst>
      </pc:sldChg>
      <pc:sldChg chg="addSp delSp modSp add del mod delAnim">
        <pc:chgData name="Nivede Issur" userId="82a65f10-0737-4e14-b5e7-e3c13bdda898" providerId="ADAL" clId="{CE91ED2D-411E-4473-B2C7-A8724F3F61BA}" dt="2024-09-22T18:26:42.076" v="2772" actId="47"/>
        <pc:sldMkLst>
          <pc:docMk/>
          <pc:sldMk cId="4037874890" sldId="276"/>
        </pc:sldMkLst>
        <pc:spChg chg="add mod">
          <ac:chgData name="Nivede Issur" userId="82a65f10-0737-4e14-b5e7-e3c13bdda898" providerId="ADAL" clId="{CE91ED2D-411E-4473-B2C7-A8724F3F61BA}" dt="2024-09-22T18:25:39.296" v="2762" actId="478"/>
          <ac:spMkLst>
            <pc:docMk/>
            <pc:sldMk cId="4037874890" sldId="276"/>
            <ac:spMk id="7" creationId="{A0AEFD92-5A49-F201-323D-D15AC76E1E96}"/>
          </ac:spMkLst>
        </pc:spChg>
        <pc:picChg chg="del">
          <ac:chgData name="Nivede Issur" userId="82a65f10-0737-4e14-b5e7-e3c13bdda898" providerId="ADAL" clId="{CE91ED2D-411E-4473-B2C7-A8724F3F61BA}" dt="2024-09-22T18:25:39.296" v="2762" actId="478"/>
          <ac:picMkLst>
            <pc:docMk/>
            <pc:sldMk cId="4037874890" sldId="276"/>
            <ac:picMk id="4" creationId="{AE9CF47D-087E-8A17-7B32-29E5636DB2D3}"/>
          </ac:picMkLst>
        </pc:picChg>
      </pc:sldChg>
      <pc:sldChg chg="addSp delSp modSp new mod modAnim">
        <pc:chgData name="Nivede Issur" userId="82a65f10-0737-4e14-b5e7-e3c13bdda898" providerId="ADAL" clId="{CE91ED2D-411E-4473-B2C7-A8724F3F61BA}" dt="2024-09-22T18:43:32.330" v="2859"/>
        <pc:sldMkLst>
          <pc:docMk/>
          <pc:sldMk cId="4174443023" sldId="276"/>
        </pc:sldMkLst>
        <pc:spChg chg="mod">
          <ac:chgData name="Nivede Issur" userId="82a65f10-0737-4e14-b5e7-e3c13bdda898" providerId="ADAL" clId="{CE91ED2D-411E-4473-B2C7-A8724F3F61BA}" dt="2024-09-22T18:43:09.813" v="2858"/>
          <ac:spMkLst>
            <pc:docMk/>
            <pc:sldMk cId="4174443023" sldId="276"/>
            <ac:spMk id="2" creationId="{EAE14255-7911-D4B2-ED38-0030BE70F886}"/>
          </ac:spMkLst>
        </pc:spChg>
        <pc:spChg chg="del">
          <ac:chgData name="Nivede Issur" userId="82a65f10-0737-4e14-b5e7-e3c13bdda898" providerId="ADAL" clId="{CE91ED2D-411E-4473-B2C7-A8724F3F61BA}" dt="2024-09-22T18:43:32.330" v="2859"/>
          <ac:spMkLst>
            <pc:docMk/>
            <pc:sldMk cId="4174443023" sldId="276"/>
            <ac:spMk id="3" creationId="{A12804F0-C037-B7D1-C1C3-901EF54A7126}"/>
          </ac:spMkLst>
        </pc:spChg>
        <pc:picChg chg="add mod">
          <ac:chgData name="Nivede Issur" userId="82a65f10-0737-4e14-b5e7-e3c13bdda898" providerId="ADAL" clId="{CE91ED2D-411E-4473-B2C7-A8724F3F61BA}" dt="2024-09-22T18:43:32.330" v="2859"/>
          <ac:picMkLst>
            <pc:docMk/>
            <pc:sldMk cId="4174443023" sldId="276"/>
            <ac:picMk id="7" creationId="{CE02D4A4-7C4F-2386-8774-C97E2AA4EC32}"/>
          </ac:picMkLst>
        </pc:picChg>
      </pc:sldChg>
      <pc:sldChg chg="modSp new mod">
        <pc:chgData name="Nivede Issur" userId="82a65f10-0737-4e14-b5e7-e3c13bdda898" providerId="ADAL" clId="{CE91ED2D-411E-4473-B2C7-A8724F3F61BA}" dt="2024-09-23T04:56:09.274" v="4681" actId="20577"/>
        <pc:sldMkLst>
          <pc:docMk/>
          <pc:sldMk cId="2558445729" sldId="277"/>
        </pc:sldMkLst>
        <pc:spChg chg="mod">
          <ac:chgData name="Nivede Issur" userId="82a65f10-0737-4e14-b5e7-e3c13bdda898" providerId="ADAL" clId="{CE91ED2D-411E-4473-B2C7-A8724F3F61BA}" dt="2024-09-22T18:50:31.318" v="2863" actId="20577"/>
          <ac:spMkLst>
            <pc:docMk/>
            <pc:sldMk cId="2558445729" sldId="277"/>
            <ac:spMk id="2" creationId="{89D724CC-E925-E228-D0A4-4365C7643866}"/>
          </ac:spMkLst>
        </pc:spChg>
        <pc:spChg chg="mod">
          <ac:chgData name="Nivede Issur" userId="82a65f10-0737-4e14-b5e7-e3c13bdda898" providerId="ADAL" clId="{CE91ED2D-411E-4473-B2C7-A8724F3F61BA}" dt="2024-09-23T04:56:09.274" v="4681" actId="20577"/>
          <ac:spMkLst>
            <pc:docMk/>
            <pc:sldMk cId="2558445729" sldId="277"/>
            <ac:spMk id="3" creationId="{E8D6D969-F62F-EE27-7B81-F6C18AA0FAC1}"/>
          </ac:spMkLst>
        </pc:spChg>
      </pc:sldChg>
      <pc:sldChg chg="addSp delSp modSp new mod">
        <pc:chgData name="Nivede Issur" userId="82a65f10-0737-4e14-b5e7-e3c13bdda898" providerId="ADAL" clId="{CE91ED2D-411E-4473-B2C7-A8724F3F61BA}" dt="2024-09-22T18:58:12.641" v="2909" actId="21"/>
        <pc:sldMkLst>
          <pc:docMk/>
          <pc:sldMk cId="3097866735" sldId="278"/>
        </pc:sldMkLst>
        <pc:spChg chg="mod">
          <ac:chgData name="Nivede Issur" userId="82a65f10-0737-4e14-b5e7-e3c13bdda898" providerId="ADAL" clId="{CE91ED2D-411E-4473-B2C7-A8724F3F61BA}" dt="2024-09-22T18:53:38.645" v="2901" actId="20577"/>
          <ac:spMkLst>
            <pc:docMk/>
            <pc:sldMk cId="3097866735" sldId="278"/>
            <ac:spMk id="2" creationId="{118EE1B9-435A-B145-160E-44C0FFB41B0C}"/>
          </ac:spMkLst>
        </pc:spChg>
        <pc:spChg chg="mod">
          <ac:chgData name="Nivede Issur" userId="82a65f10-0737-4e14-b5e7-e3c13bdda898" providerId="ADAL" clId="{CE91ED2D-411E-4473-B2C7-A8724F3F61BA}" dt="2024-09-22T18:53:55.838" v="2904" actId="20577"/>
          <ac:spMkLst>
            <pc:docMk/>
            <pc:sldMk cId="3097866735" sldId="278"/>
            <ac:spMk id="3" creationId="{776E72F5-E9BF-5F2B-7AA3-051FB8C6DA94}"/>
          </ac:spMkLst>
        </pc:spChg>
        <pc:picChg chg="add del mod">
          <ac:chgData name="Nivede Issur" userId="82a65f10-0737-4e14-b5e7-e3c13bdda898" providerId="ADAL" clId="{CE91ED2D-411E-4473-B2C7-A8724F3F61BA}" dt="2024-09-22T18:58:12.641" v="2909" actId="21"/>
          <ac:picMkLst>
            <pc:docMk/>
            <pc:sldMk cId="3097866735" sldId="278"/>
            <ac:picMk id="7" creationId="{B0AC760D-9CA7-348C-8E86-CAD9015ECE94}"/>
          </ac:picMkLst>
        </pc:picChg>
      </pc:sldChg>
      <pc:sldChg chg="addSp delSp modSp new mod">
        <pc:chgData name="Nivede Issur" userId="82a65f10-0737-4e14-b5e7-e3c13bdda898" providerId="ADAL" clId="{CE91ED2D-411E-4473-B2C7-A8724F3F61BA}" dt="2024-09-22T18:58:14.361" v="2910"/>
        <pc:sldMkLst>
          <pc:docMk/>
          <pc:sldMk cId="795392907" sldId="279"/>
        </pc:sldMkLst>
        <pc:spChg chg="mod">
          <ac:chgData name="Nivede Issur" userId="82a65f10-0737-4e14-b5e7-e3c13bdda898" providerId="ADAL" clId="{CE91ED2D-411E-4473-B2C7-A8724F3F61BA}" dt="2024-09-22T18:58:09.246" v="2908"/>
          <ac:spMkLst>
            <pc:docMk/>
            <pc:sldMk cId="795392907" sldId="279"/>
            <ac:spMk id="2" creationId="{BE72A6BC-E377-65EB-C576-87901BE8FF72}"/>
          </ac:spMkLst>
        </pc:spChg>
        <pc:spChg chg="del">
          <ac:chgData name="Nivede Issur" userId="82a65f10-0737-4e14-b5e7-e3c13bdda898" providerId="ADAL" clId="{CE91ED2D-411E-4473-B2C7-A8724F3F61BA}" dt="2024-09-22T18:58:14.361" v="2910"/>
          <ac:spMkLst>
            <pc:docMk/>
            <pc:sldMk cId="795392907" sldId="279"/>
            <ac:spMk id="3" creationId="{3FCAC55A-657D-8130-89C3-5AC282A01371}"/>
          </ac:spMkLst>
        </pc:spChg>
        <pc:picChg chg="add mod">
          <ac:chgData name="Nivede Issur" userId="82a65f10-0737-4e14-b5e7-e3c13bdda898" providerId="ADAL" clId="{CE91ED2D-411E-4473-B2C7-A8724F3F61BA}" dt="2024-09-22T18:58:14.361" v="2910"/>
          <ac:picMkLst>
            <pc:docMk/>
            <pc:sldMk cId="795392907" sldId="279"/>
            <ac:picMk id="7" creationId="{B0AC760D-9CA7-348C-8E86-CAD9015ECE94}"/>
          </ac:picMkLst>
        </pc:picChg>
      </pc:sldChg>
      <pc:sldChg chg="addSp delSp modSp new mod">
        <pc:chgData name="Nivede Issur" userId="82a65f10-0737-4e14-b5e7-e3c13bdda898" providerId="ADAL" clId="{CE91ED2D-411E-4473-B2C7-A8724F3F61BA}" dt="2024-09-22T19:02:06.348" v="2983" actId="29295"/>
        <pc:sldMkLst>
          <pc:docMk/>
          <pc:sldMk cId="564657893" sldId="280"/>
        </pc:sldMkLst>
        <pc:spChg chg="mod">
          <ac:chgData name="Nivede Issur" userId="82a65f10-0737-4e14-b5e7-e3c13bdda898" providerId="ADAL" clId="{CE91ED2D-411E-4473-B2C7-A8724F3F61BA}" dt="2024-09-22T18:58:32.364" v="2912"/>
          <ac:spMkLst>
            <pc:docMk/>
            <pc:sldMk cId="564657893" sldId="280"/>
            <ac:spMk id="2" creationId="{0539289D-2E33-B35B-4ADE-28474A1591F2}"/>
          </ac:spMkLst>
        </pc:spChg>
        <pc:spChg chg="mod">
          <ac:chgData name="Nivede Issur" userId="82a65f10-0737-4e14-b5e7-e3c13bdda898" providerId="ADAL" clId="{CE91ED2D-411E-4473-B2C7-A8724F3F61BA}" dt="2024-09-22T18:58:37.153" v="2913"/>
          <ac:spMkLst>
            <pc:docMk/>
            <pc:sldMk cId="564657893" sldId="280"/>
            <ac:spMk id="3" creationId="{9C10D2C1-3571-9C7A-298D-60CA536913DC}"/>
          </ac:spMkLst>
        </pc:spChg>
        <pc:picChg chg="add del mod">
          <ac:chgData name="Nivede Issur" userId="82a65f10-0737-4e14-b5e7-e3c13bdda898" providerId="ADAL" clId="{CE91ED2D-411E-4473-B2C7-A8724F3F61BA}" dt="2024-09-22T18:59:55.406" v="2920" actId="478"/>
          <ac:picMkLst>
            <pc:docMk/>
            <pc:sldMk cId="564657893" sldId="280"/>
            <ac:picMk id="7" creationId="{EEA0CED3-BDBE-79F4-7527-A94A0C7F9A32}"/>
          </ac:picMkLst>
        </pc:picChg>
        <pc:picChg chg="add mod">
          <ac:chgData name="Nivede Issur" userId="82a65f10-0737-4e14-b5e7-e3c13bdda898" providerId="ADAL" clId="{CE91ED2D-411E-4473-B2C7-A8724F3F61BA}" dt="2024-09-22T19:02:06.348" v="2983" actId="29295"/>
          <ac:picMkLst>
            <pc:docMk/>
            <pc:sldMk cId="564657893" sldId="280"/>
            <ac:picMk id="8" creationId="{79460650-41E2-A7DA-35E0-8C7E89355EC0}"/>
          </ac:picMkLst>
        </pc:picChg>
      </pc:sldChg>
      <pc:sldChg chg="modSp new mod">
        <pc:chgData name="Nivede Issur" userId="82a65f10-0737-4e14-b5e7-e3c13bdda898" providerId="ADAL" clId="{CE91ED2D-411E-4473-B2C7-A8724F3F61BA}" dt="2024-09-22T19:05:54.064" v="3124" actId="12"/>
        <pc:sldMkLst>
          <pc:docMk/>
          <pc:sldMk cId="3690848914" sldId="281"/>
        </pc:sldMkLst>
        <pc:spChg chg="mod">
          <ac:chgData name="Nivede Issur" userId="82a65f10-0737-4e14-b5e7-e3c13bdda898" providerId="ADAL" clId="{CE91ED2D-411E-4473-B2C7-A8724F3F61BA}" dt="2024-09-22T19:03:22.043" v="3038" actId="20577"/>
          <ac:spMkLst>
            <pc:docMk/>
            <pc:sldMk cId="3690848914" sldId="281"/>
            <ac:spMk id="2" creationId="{65933E96-F94E-64B2-A63A-1D82C27E6E37}"/>
          </ac:spMkLst>
        </pc:spChg>
        <pc:spChg chg="mod">
          <ac:chgData name="Nivede Issur" userId="82a65f10-0737-4e14-b5e7-e3c13bdda898" providerId="ADAL" clId="{CE91ED2D-411E-4473-B2C7-A8724F3F61BA}" dt="2024-09-22T19:05:54.064" v="3124" actId="12"/>
          <ac:spMkLst>
            <pc:docMk/>
            <pc:sldMk cId="3690848914" sldId="281"/>
            <ac:spMk id="3" creationId="{7576F2FD-0E65-91E6-55F1-188697C17890}"/>
          </ac:spMkLst>
        </pc:spChg>
      </pc:sldChg>
      <pc:sldChg chg="modSp new mod">
        <pc:chgData name="Nivede Issur" userId="82a65f10-0737-4e14-b5e7-e3c13bdda898" providerId="ADAL" clId="{CE91ED2D-411E-4473-B2C7-A8724F3F61BA}" dt="2024-09-22T19:04:12.135" v="3073" actId="15"/>
        <pc:sldMkLst>
          <pc:docMk/>
          <pc:sldMk cId="3931413778" sldId="282"/>
        </pc:sldMkLst>
        <pc:spChg chg="mod">
          <ac:chgData name="Nivede Issur" userId="82a65f10-0737-4e14-b5e7-e3c13bdda898" providerId="ADAL" clId="{CE91ED2D-411E-4473-B2C7-A8724F3F61BA}" dt="2024-09-22T19:03:42.141" v="3064" actId="20577"/>
          <ac:spMkLst>
            <pc:docMk/>
            <pc:sldMk cId="3931413778" sldId="282"/>
            <ac:spMk id="2" creationId="{FC0A3B60-B409-BDF1-5830-8082C35C06D7}"/>
          </ac:spMkLst>
        </pc:spChg>
        <pc:spChg chg="mod">
          <ac:chgData name="Nivede Issur" userId="82a65f10-0737-4e14-b5e7-e3c13bdda898" providerId="ADAL" clId="{CE91ED2D-411E-4473-B2C7-A8724F3F61BA}" dt="2024-09-22T19:04:12.135" v="3073" actId="15"/>
          <ac:spMkLst>
            <pc:docMk/>
            <pc:sldMk cId="3931413778" sldId="282"/>
            <ac:spMk id="3" creationId="{E27F1F61-3C42-FED9-3DB0-6CC0FEFC3F9D}"/>
          </ac:spMkLst>
        </pc:spChg>
      </pc:sldChg>
      <pc:sldChg chg="addSp delSp modSp new mod">
        <pc:chgData name="Nivede Issur" userId="82a65f10-0737-4e14-b5e7-e3c13bdda898" providerId="ADAL" clId="{CE91ED2D-411E-4473-B2C7-A8724F3F61BA}" dt="2024-09-22T19:04:52.339" v="3115" actId="14100"/>
        <pc:sldMkLst>
          <pc:docMk/>
          <pc:sldMk cId="768498525" sldId="283"/>
        </pc:sldMkLst>
        <pc:spChg chg="mod">
          <ac:chgData name="Nivede Issur" userId="82a65f10-0737-4e14-b5e7-e3c13bdda898" providerId="ADAL" clId="{CE91ED2D-411E-4473-B2C7-A8724F3F61BA}" dt="2024-09-22T19:04:39.120" v="3112" actId="20577"/>
          <ac:spMkLst>
            <pc:docMk/>
            <pc:sldMk cId="768498525" sldId="283"/>
            <ac:spMk id="2" creationId="{DF27C858-4A2B-0B72-A203-E3AFEE5FD4B6}"/>
          </ac:spMkLst>
        </pc:spChg>
        <pc:spChg chg="del">
          <ac:chgData name="Nivede Issur" userId="82a65f10-0737-4e14-b5e7-e3c13bdda898" providerId="ADAL" clId="{CE91ED2D-411E-4473-B2C7-A8724F3F61BA}" dt="2024-09-22T19:04:44.423" v="3113"/>
          <ac:spMkLst>
            <pc:docMk/>
            <pc:sldMk cId="768498525" sldId="283"/>
            <ac:spMk id="3" creationId="{81321E91-B53C-3769-4948-52B753B82EEC}"/>
          </ac:spMkLst>
        </pc:spChg>
        <pc:picChg chg="add mod">
          <ac:chgData name="Nivede Issur" userId="82a65f10-0737-4e14-b5e7-e3c13bdda898" providerId="ADAL" clId="{CE91ED2D-411E-4473-B2C7-A8724F3F61BA}" dt="2024-09-22T19:04:52.339" v="3115" actId="14100"/>
          <ac:picMkLst>
            <pc:docMk/>
            <pc:sldMk cId="768498525" sldId="283"/>
            <ac:picMk id="7" creationId="{59D2803F-A0E2-A08F-FE0E-710870BF3B40}"/>
          </ac:picMkLst>
        </pc:picChg>
      </pc:sldChg>
      <pc:sldChg chg="modSp new mod">
        <pc:chgData name="Nivede Issur" userId="82a65f10-0737-4e14-b5e7-e3c13bdda898" providerId="ADAL" clId="{CE91ED2D-411E-4473-B2C7-A8724F3F61BA}" dt="2024-09-22T19:05:43.259" v="3123" actId="12"/>
        <pc:sldMkLst>
          <pc:docMk/>
          <pc:sldMk cId="1975961505" sldId="284"/>
        </pc:sldMkLst>
        <pc:spChg chg="mod">
          <ac:chgData name="Nivede Issur" userId="82a65f10-0737-4e14-b5e7-e3c13bdda898" providerId="ADAL" clId="{CE91ED2D-411E-4473-B2C7-A8724F3F61BA}" dt="2024-09-22T19:05:26.810" v="3120"/>
          <ac:spMkLst>
            <pc:docMk/>
            <pc:sldMk cId="1975961505" sldId="284"/>
            <ac:spMk id="2" creationId="{F2EC11FE-30EC-D6B5-379B-0C8C12BAF3CB}"/>
          </ac:spMkLst>
        </pc:spChg>
        <pc:spChg chg="mod">
          <ac:chgData name="Nivede Issur" userId="82a65f10-0737-4e14-b5e7-e3c13bdda898" providerId="ADAL" clId="{CE91ED2D-411E-4473-B2C7-A8724F3F61BA}" dt="2024-09-22T19:05:43.259" v="3123" actId="12"/>
          <ac:spMkLst>
            <pc:docMk/>
            <pc:sldMk cId="1975961505" sldId="284"/>
            <ac:spMk id="3" creationId="{65D11EB8-8FDF-B25A-8F06-89ED48B2F810}"/>
          </ac:spMkLst>
        </pc:spChg>
      </pc:sldChg>
      <pc:sldChg chg="modSp new mod">
        <pc:chgData name="Nivede Issur" userId="82a65f10-0737-4e14-b5e7-e3c13bdda898" providerId="ADAL" clId="{CE91ED2D-411E-4473-B2C7-A8724F3F61BA}" dt="2024-09-23T16:07:35.761" v="5715" actId="313"/>
        <pc:sldMkLst>
          <pc:docMk/>
          <pc:sldMk cId="1130646059" sldId="285"/>
        </pc:sldMkLst>
        <pc:spChg chg="mod">
          <ac:chgData name="Nivede Issur" userId="82a65f10-0737-4e14-b5e7-e3c13bdda898" providerId="ADAL" clId="{CE91ED2D-411E-4473-B2C7-A8724F3F61BA}" dt="2024-09-23T16:07:35.761" v="5715" actId="313"/>
          <ac:spMkLst>
            <pc:docMk/>
            <pc:sldMk cId="1130646059" sldId="285"/>
            <ac:spMk id="2" creationId="{FFF3A79E-8BEA-EDC8-68A4-F3FFC0EFB306}"/>
          </ac:spMkLst>
        </pc:spChg>
        <pc:spChg chg="mod">
          <ac:chgData name="Nivede Issur" userId="82a65f10-0737-4e14-b5e7-e3c13bdda898" providerId="ADAL" clId="{CE91ED2D-411E-4473-B2C7-A8724F3F61BA}" dt="2024-09-23T15:50:47.969" v="4828" actId="207"/>
          <ac:spMkLst>
            <pc:docMk/>
            <pc:sldMk cId="1130646059" sldId="285"/>
            <ac:spMk id="3" creationId="{A1B23A67-4A01-E82F-E95F-260F243D9575}"/>
          </ac:spMkLst>
        </pc:spChg>
      </pc:sldChg>
      <pc:sldChg chg="modSp new mod">
        <pc:chgData name="Nivede Issur" userId="82a65f10-0737-4e14-b5e7-e3c13bdda898" providerId="ADAL" clId="{CE91ED2D-411E-4473-B2C7-A8724F3F61BA}" dt="2024-09-23T16:09:58.366" v="5729" actId="27636"/>
        <pc:sldMkLst>
          <pc:docMk/>
          <pc:sldMk cId="3039524152" sldId="286"/>
        </pc:sldMkLst>
        <pc:spChg chg="mod">
          <ac:chgData name="Nivede Issur" userId="82a65f10-0737-4e14-b5e7-e3c13bdda898" providerId="ADAL" clId="{CE91ED2D-411E-4473-B2C7-A8724F3F61BA}" dt="2024-09-23T16:05:01.633" v="5696" actId="20577"/>
          <ac:spMkLst>
            <pc:docMk/>
            <pc:sldMk cId="3039524152" sldId="286"/>
            <ac:spMk id="2" creationId="{91C9FAB6-ED78-DF55-3E99-1E4ACA82862B}"/>
          </ac:spMkLst>
        </pc:spChg>
        <pc:spChg chg="mod">
          <ac:chgData name="Nivede Issur" userId="82a65f10-0737-4e14-b5e7-e3c13bdda898" providerId="ADAL" clId="{CE91ED2D-411E-4473-B2C7-A8724F3F61BA}" dt="2024-09-23T16:09:58.366" v="5729" actId="27636"/>
          <ac:spMkLst>
            <pc:docMk/>
            <pc:sldMk cId="3039524152" sldId="286"/>
            <ac:spMk id="3" creationId="{E128370A-AB84-5F4D-F70F-9987335FCE4F}"/>
          </ac:spMkLst>
        </pc:spChg>
      </pc:sldChg>
      <pc:sldChg chg="modSp new mod">
        <pc:chgData name="Nivede Issur" userId="82a65f10-0737-4e14-b5e7-e3c13bdda898" providerId="ADAL" clId="{CE91ED2D-411E-4473-B2C7-A8724F3F61BA}" dt="2024-09-23T16:10:45.707" v="5757" actId="27636"/>
        <pc:sldMkLst>
          <pc:docMk/>
          <pc:sldMk cId="42883436" sldId="287"/>
        </pc:sldMkLst>
        <pc:spChg chg="mod">
          <ac:chgData name="Nivede Issur" userId="82a65f10-0737-4e14-b5e7-e3c13bdda898" providerId="ADAL" clId="{CE91ED2D-411E-4473-B2C7-A8724F3F61BA}" dt="2024-09-23T16:10:24.311" v="5743" actId="20577"/>
          <ac:spMkLst>
            <pc:docMk/>
            <pc:sldMk cId="42883436" sldId="287"/>
            <ac:spMk id="2" creationId="{14860654-CCB9-575D-646C-08746A109AA5}"/>
          </ac:spMkLst>
        </pc:spChg>
        <pc:spChg chg="mod">
          <ac:chgData name="Nivede Issur" userId="82a65f10-0737-4e14-b5e7-e3c13bdda898" providerId="ADAL" clId="{CE91ED2D-411E-4473-B2C7-A8724F3F61BA}" dt="2024-09-23T16:10:45.707" v="5757" actId="27636"/>
          <ac:spMkLst>
            <pc:docMk/>
            <pc:sldMk cId="42883436" sldId="287"/>
            <ac:spMk id="3" creationId="{A37A35D4-B4E6-C537-871B-FA9DC983B511}"/>
          </ac:spMkLst>
        </pc:spChg>
      </pc:sldChg>
      <pc:sldChg chg="modSp new mod">
        <pc:chgData name="Nivede Issur" userId="82a65f10-0737-4e14-b5e7-e3c13bdda898" providerId="ADAL" clId="{CE91ED2D-411E-4473-B2C7-A8724F3F61BA}" dt="2024-09-22T19:08:30.843" v="3178"/>
        <pc:sldMkLst>
          <pc:docMk/>
          <pc:sldMk cId="2568964539" sldId="288"/>
        </pc:sldMkLst>
        <pc:spChg chg="mod">
          <ac:chgData name="Nivede Issur" userId="82a65f10-0737-4e14-b5e7-e3c13bdda898" providerId="ADAL" clId="{CE91ED2D-411E-4473-B2C7-A8724F3F61BA}" dt="2024-09-22T19:08:23.186" v="3177" actId="20577"/>
          <ac:spMkLst>
            <pc:docMk/>
            <pc:sldMk cId="2568964539" sldId="288"/>
            <ac:spMk id="2" creationId="{C826A3EE-4621-1A98-044A-C843A60ADFBD}"/>
          </ac:spMkLst>
        </pc:spChg>
        <pc:spChg chg="mod">
          <ac:chgData name="Nivede Issur" userId="82a65f10-0737-4e14-b5e7-e3c13bdda898" providerId="ADAL" clId="{CE91ED2D-411E-4473-B2C7-A8724F3F61BA}" dt="2024-09-22T19:08:30.843" v="3178"/>
          <ac:spMkLst>
            <pc:docMk/>
            <pc:sldMk cId="2568964539" sldId="288"/>
            <ac:spMk id="3" creationId="{505A644F-6752-AD3F-9028-808CFC54EAFB}"/>
          </ac:spMkLst>
        </pc:spChg>
      </pc:sldChg>
      <pc:sldChg chg="modSp new mod ord">
        <pc:chgData name="Nivede Issur" userId="82a65f10-0737-4e14-b5e7-e3c13bdda898" providerId="ADAL" clId="{CE91ED2D-411E-4473-B2C7-A8724F3F61BA}" dt="2024-09-23T16:03:39.062" v="5637"/>
        <pc:sldMkLst>
          <pc:docMk/>
          <pc:sldMk cId="3135662225" sldId="289"/>
        </pc:sldMkLst>
        <pc:spChg chg="mod">
          <ac:chgData name="Nivede Issur" userId="82a65f10-0737-4e14-b5e7-e3c13bdda898" providerId="ADAL" clId="{CE91ED2D-411E-4473-B2C7-A8724F3F61BA}" dt="2024-09-22T19:09:05.256" v="3184"/>
          <ac:spMkLst>
            <pc:docMk/>
            <pc:sldMk cId="3135662225" sldId="289"/>
            <ac:spMk id="2" creationId="{86AA812F-E21B-9E27-F0F3-42D0E5C2D1F8}"/>
          </ac:spMkLst>
        </pc:spChg>
        <pc:spChg chg="mod">
          <ac:chgData name="Nivede Issur" userId="82a65f10-0737-4e14-b5e7-e3c13bdda898" providerId="ADAL" clId="{CE91ED2D-411E-4473-B2C7-A8724F3F61BA}" dt="2024-09-22T19:09:23.064" v="3188" actId="6549"/>
          <ac:spMkLst>
            <pc:docMk/>
            <pc:sldMk cId="3135662225" sldId="289"/>
            <ac:spMk id="3" creationId="{A0113BA7-DC3F-D05C-1794-C3DAB9716590}"/>
          </ac:spMkLst>
        </pc:spChg>
      </pc:sldChg>
      <pc:sldChg chg="modSp new mod ord">
        <pc:chgData name="Nivede Issur" userId="82a65f10-0737-4e14-b5e7-e3c13bdda898" providerId="ADAL" clId="{CE91ED2D-411E-4473-B2C7-A8724F3F61BA}" dt="2024-09-23T16:03:26.682" v="5633" actId="20577"/>
        <pc:sldMkLst>
          <pc:docMk/>
          <pc:sldMk cId="291499390" sldId="290"/>
        </pc:sldMkLst>
        <pc:spChg chg="mod">
          <ac:chgData name="Nivede Issur" userId="82a65f10-0737-4e14-b5e7-e3c13bdda898" providerId="ADAL" clId="{CE91ED2D-411E-4473-B2C7-A8724F3F61BA}" dt="2024-09-23T16:03:26.682" v="5633" actId="20577"/>
          <ac:spMkLst>
            <pc:docMk/>
            <pc:sldMk cId="291499390" sldId="290"/>
            <ac:spMk id="2" creationId="{8DD30704-DF40-1C11-1ED0-2986F81C131F}"/>
          </ac:spMkLst>
        </pc:spChg>
        <pc:spChg chg="mod">
          <ac:chgData name="Nivede Issur" userId="82a65f10-0737-4e14-b5e7-e3c13bdda898" providerId="ADAL" clId="{CE91ED2D-411E-4473-B2C7-A8724F3F61BA}" dt="2024-09-22T19:10:08.276" v="3197" actId="6549"/>
          <ac:spMkLst>
            <pc:docMk/>
            <pc:sldMk cId="291499390" sldId="290"/>
            <ac:spMk id="3" creationId="{E286700F-520B-84D0-5748-0C0CCF539669}"/>
          </ac:spMkLst>
        </pc:spChg>
      </pc:sldChg>
      <pc:sldChg chg="addSp delSp modSp new mod ord modAnim">
        <pc:chgData name="Nivede Issur" userId="82a65f10-0737-4e14-b5e7-e3c13bdda898" providerId="ADAL" clId="{CE91ED2D-411E-4473-B2C7-A8724F3F61BA}" dt="2024-09-23T16:11:56.830" v="5789" actId="20577"/>
        <pc:sldMkLst>
          <pc:docMk/>
          <pc:sldMk cId="174797731" sldId="291"/>
        </pc:sldMkLst>
        <pc:spChg chg="mod">
          <ac:chgData name="Nivede Issur" userId="82a65f10-0737-4e14-b5e7-e3c13bdda898" providerId="ADAL" clId="{CE91ED2D-411E-4473-B2C7-A8724F3F61BA}" dt="2024-09-23T16:11:56.830" v="5789" actId="20577"/>
          <ac:spMkLst>
            <pc:docMk/>
            <pc:sldMk cId="174797731" sldId="291"/>
            <ac:spMk id="2" creationId="{DEE49820-5A4E-2565-FE6D-08E815E35E9F}"/>
          </ac:spMkLst>
        </pc:spChg>
        <pc:spChg chg="add del mod">
          <ac:chgData name="Nivede Issur" userId="82a65f10-0737-4e14-b5e7-e3c13bdda898" providerId="ADAL" clId="{CE91ED2D-411E-4473-B2C7-A8724F3F61BA}" dt="2024-09-22T19:12:26.989" v="3207" actId="20577"/>
          <ac:spMkLst>
            <pc:docMk/>
            <pc:sldMk cId="174797731" sldId="291"/>
            <ac:spMk id="3" creationId="{2F9E0E20-4C27-B2BD-2C07-7F5C4647AC41}"/>
          </ac:spMkLst>
        </pc:spChg>
        <pc:picChg chg="add mod">
          <ac:chgData name="Nivede Issur" userId="82a65f10-0737-4e14-b5e7-e3c13bdda898" providerId="ADAL" clId="{CE91ED2D-411E-4473-B2C7-A8724F3F61BA}" dt="2024-09-22T19:14:51.186" v="3212" actId="1076"/>
          <ac:picMkLst>
            <pc:docMk/>
            <pc:sldMk cId="174797731" sldId="291"/>
            <ac:picMk id="7" creationId="{9520BDC5-1D24-F836-86CC-B167B279F0EF}"/>
          </ac:picMkLst>
        </pc:picChg>
        <pc:picChg chg="add mod">
          <ac:chgData name="Nivede Issur" userId="82a65f10-0737-4e14-b5e7-e3c13bdda898" providerId="ADAL" clId="{CE91ED2D-411E-4473-B2C7-A8724F3F61BA}" dt="2024-09-22T19:11:56.425" v="3204"/>
          <ac:picMkLst>
            <pc:docMk/>
            <pc:sldMk cId="174797731" sldId="291"/>
            <ac:picMk id="4098" creationId="{29D8B306-753E-A940-1C6A-1CFD0644994F}"/>
          </ac:picMkLst>
        </pc:picChg>
      </pc:sldChg>
      <pc:sldChg chg="modSp new mod ord">
        <pc:chgData name="Nivede Issur" userId="82a65f10-0737-4e14-b5e7-e3c13bdda898" providerId="ADAL" clId="{CE91ED2D-411E-4473-B2C7-A8724F3F61BA}" dt="2024-09-23T16:04:22.813" v="5690" actId="20577"/>
        <pc:sldMkLst>
          <pc:docMk/>
          <pc:sldMk cId="1519088396" sldId="292"/>
        </pc:sldMkLst>
        <pc:spChg chg="mod">
          <ac:chgData name="Nivede Issur" userId="82a65f10-0737-4e14-b5e7-e3c13bdda898" providerId="ADAL" clId="{CE91ED2D-411E-4473-B2C7-A8724F3F61BA}" dt="2024-09-23T16:04:22.813" v="5690" actId="20577"/>
          <ac:spMkLst>
            <pc:docMk/>
            <pc:sldMk cId="1519088396" sldId="292"/>
            <ac:spMk id="2" creationId="{F3E75C27-5818-7CAC-B9B1-8D28F6EF4318}"/>
          </ac:spMkLst>
        </pc:spChg>
        <pc:spChg chg="mod">
          <ac:chgData name="Nivede Issur" userId="82a65f10-0737-4e14-b5e7-e3c13bdda898" providerId="ADAL" clId="{CE91ED2D-411E-4473-B2C7-A8724F3F61BA}" dt="2024-09-22T19:33:33.586" v="3216" actId="12"/>
          <ac:spMkLst>
            <pc:docMk/>
            <pc:sldMk cId="1519088396" sldId="292"/>
            <ac:spMk id="3" creationId="{F30E6199-B87F-066B-25C3-AB9059249E40}"/>
          </ac:spMkLst>
        </pc:spChg>
      </pc:sldChg>
      <pc:sldChg chg="addSp delSp modSp new mod ord">
        <pc:chgData name="Nivede Issur" userId="82a65f10-0737-4e14-b5e7-e3c13bdda898" providerId="ADAL" clId="{CE91ED2D-411E-4473-B2C7-A8724F3F61BA}" dt="2024-09-23T16:04:16.435" v="5677"/>
        <pc:sldMkLst>
          <pc:docMk/>
          <pc:sldMk cId="2139941357" sldId="293"/>
        </pc:sldMkLst>
        <pc:spChg chg="mod">
          <ac:chgData name="Nivede Issur" userId="82a65f10-0737-4e14-b5e7-e3c13bdda898" providerId="ADAL" clId="{CE91ED2D-411E-4473-B2C7-A8724F3F61BA}" dt="2024-09-22T19:34:14.378" v="3218"/>
          <ac:spMkLst>
            <pc:docMk/>
            <pc:sldMk cId="2139941357" sldId="293"/>
            <ac:spMk id="2" creationId="{F768D076-7957-6EAF-E049-ECC9DE81E5A4}"/>
          </ac:spMkLst>
        </pc:spChg>
        <pc:spChg chg="del mod">
          <ac:chgData name="Nivede Issur" userId="82a65f10-0737-4e14-b5e7-e3c13bdda898" providerId="ADAL" clId="{CE91ED2D-411E-4473-B2C7-A8724F3F61BA}" dt="2024-09-22T19:34:22.277" v="3222" actId="22"/>
          <ac:spMkLst>
            <pc:docMk/>
            <pc:sldMk cId="2139941357" sldId="293"/>
            <ac:spMk id="3" creationId="{654332CB-880B-746E-A331-DB30DE5BFF1B}"/>
          </ac:spMkLst>
        </pc:spChg>
        <pc:picChg chg="add mod ord">
          <ac:chgData name="Nivede Issur" userId="82a65f10-0737-4e14-b5e7-e3c13bdda898" providerId="ADAL" clId="{CE91ED2D-411E-4473-B2C7-A8724F3F61BA}" dt="2024-09-22T19:34:22.277" v="3222" actId="22"/>
          <ac:picMkLst>
            <pc:docMk/>
            <pc:sldMk cId="2139941357" sldId="293"/>
            <ac:picMk id="8" creationId="{E277190A-18FE-DA5B-BF2A-D19E8AC52C1B}"/>
          </ac:picMkLst>
        </pc:picChg>
      </pc:sldChg>
      <pc:sldChg chg="addSp delSp modSp new del mod">
        <pc:chgData name="Nivede Issur" userId="82a65f10-0737-4e14-b5e7-e3c13bdda898" providerId="ADAL" clId="{CE91ED2D-411E-4473-B2C7-A8724F3F61BA}" dt="2024-09-23T16:02:26.800" v="5618" actId="47"/>
        <pc:sldMkLst>
          <pc:docMk/>
          <pc:sldMk cId="3071308340" sldId="294"/>
        </pc:sldMkLst>
        <pc:spChg chg="mod">
          <ac:chgData name="Nivede Issur" userId="82a65f10-0737-4e14-b5e7-e3c13bdda898" providerId="ADAL" clId="{CE91ED2D-411E-4473-B2C7-A8724F3F61BA}" dt="2024-09-22T19:34:31.059" v="3223"/>
          <ac:spMkLst>
            <pc:docMk/>
            <pc:sldMk cId="3071308340" sldId="294"/>
            <ac:spMk id="2" creationId="{6A43B47A-0475-7370-66E1-A386562F641B}"/>
          </ac:spMkLst>
        </pc:spChg>
        <pc:spChg chg="del">
          <ac:chgData name="Nivede Issur" userId="82a65f10-0737-4e14-b5e7-e3c13bdda898" providerId="ADAL" clId="{CE91ED2D-411E-4473-B2C7-A8724F3F61BA}" dt="2024-09-22T19:35:06.087" v="3228" actId="478"/>
          <ac:spMkLst>
            <pc:docMk/>
            <pc:sldMk cId="3071308340" sldId="294"/>
            <ac:spMk id="3" creationId="{9E2A5268-F3B5-9182-8599-985E8BA949C2}"/>
          </ac:spMkLst>
        </pc:spChg>
        <pc:picChg chg="add mod">
          <ac:chgData name="Nivede Issur" userId="82a65f10-0737-4e14-b5e7-e3c13bdda898" providerId="ADAL" clId="{CE91ED2D-411E-4473-B2C7-A8724F3F61BA}" dt="2024-09-22T19:34:59.300" v="3227" actId="1076"/>
          <ac:picMkLst>
            <pc:docMk/>
            <pc:sldMk cId="3071308340" sldId="294"/>
            <ac:picMk id="7" creationId="{97AA0ABD-34A7-494D-D0A0-4E204D6B22D0}"/>
          </ac:picMkLst>
        </pc:picChg>
      </pc:sldChg>
      <pc:sldChg chg="modSp new mod">
        <pc:chgData name="Nivede Issur" userId="82a65f10-0737-4e14-b5e7-e3c13bdda898" providerId="ADAL" clId="{CE91ED2D-411E-4473-B2C7-A8724F3F61BA}" dt="2024-09-22T19:35:13.277" v="3229"/>
        <pc:sldMkLst>
          <pc:docMk/>
          <pc:sldMk cId="1898192112" sldId="295"/>
        </pc:sldMkLst>
        <pc:spChg chg="mod">
          <ac:chgData name="Nivede Issur" userId="82a65f10-0737-4e14-b5e7-e3c13bdda898" providerId="ADAL" clId="{CE91ED2D-411E-4473-B2C7-A8724F3F61BA}" dt="2024-09-22T19:34:47.409" v="3225"/>
          <ac:spMkLst>
            <pc:docMk/>
            <pc:sldMk cId="1898192112" sldId="295"/>
            <ac:spMk id="2" creationId="{A341206D-911B-37B7-A5ED-76CA50FBF547}"/>
          </ac:spMkLst>
        </pc:spChg>
        <pc:spChg chg="mod">
          <ac:chgData name="Nivede Issur" userId="82a65f10-0737-4e14-b5e7-e3c13bdda898" providerId="ADAL" clId="{CE91ED2D-411E-4473-B2C7-A8724F3F61BA}" dt="2024-09-22T19:35:13.277" v="3229"/>
          <ac:spMkLst>
            <pc:docMk/>
            <pc:sldMk cId="1898192112" sldId="295"/>
            <ac:spMk id="3" creationId="{D50404D7-6C85-AE30-925D-0176834CB6A7}"/>
          </ac:spMkLst>
        </pc:spChg>
      </pc:sldChg>
      <pc:sldChg chg="modSp new mod">
        <pc:chgData name="Nivede Issur" userId="82a65f10-0737-4e14-b5e7-e3c13bdda898" providerId="ADAL" clId="{CE91ED2D-411E-4473-B2C7-A8724F3F61BA}" dt="2024-09-23T03:55:50.485" v="3346" actId="255"/>
        <pc:sldMkLst>
          <pc:docMk/>
          <pc:sldMk cId="2887948895" sldId="296"/>
        </pc:sldMkLst>
        <pc:spChg chg="mod">
          <ac:chgData name="Nivede Issur" userId="82a65f10-0737-4e14-b5e7-e3c13bdda898" providerId="ADAL" clId="{CE91ED2D-411E-4473-B2C7-A8724F3F61BA}" dt="2024-09-23T03:54:12.905" v="3267" actId="20577"/>
          <ac:spMkLst>
            <pc:docMk/>
            <pc:sldMk cId="2887948895" sldId="296"/>
            <ac:spMk id="2" creationId="{6AC2EDE2-DF5D-6367-3F24-1F2DC1302515}"/>
          </ac:spMkLst>
        </pc:spChg>
        <pc:spChg chg="mod">
          <ac:chgData name="Nivede Issur" userId="82a65f10-0737-4e14-b5e7-e3c13bdda898" providerId="ADAL" clId="{CE91ED2D-411E-4473-B2C7-A8724F3F61BA}" dt="2024-09-23T03:55:50.485" v="3346" actId="255"/>
          <ac:spMkLst>
            <pc:docMk/>
            <pc:sldMk cId="2887948895" sldId="296"/>
            <ac:spMk id="3" creationId="{9BEA8D74-C301-8AEC-094D-889F32764C0F}"/>
          </ac:spMkLst>
        </pc:spChg>
      </pc:sldChg>
      <pc:sldChg chg="modSp new mod">
        <pc:chgData name="Nivede Issur" userId="82a65f10-0737-4e14-b5e7-e3c13bdda898" providerId="ADAL" clId="{CE91ED2D-411E-4473-B2C7-A8724F3F61BA}" dt="2024-09-23T05:02:13.297" v="4759" actId="20577"/>
        <pc:sldMkLst>
          <pc:docMk/>
          <pc:sldMk cId="1084861517" sldId="297"/>
        </pc:sldMkLst>
        <pc:spChg chg="mod">
          <ac:chgData name="Nivede Issur" userId="82a65f10-0737-4e14-b5e7-e3c13bdda898" providerId="ADAL" clId="{CE91ED2D-411E-4473-B2C7-A8724F3F61BA}" dt="2024-09-23T04:59:41.245" v="4704" actId="20577"/>
          <ac:spMkLst>
            <pc:docMk/>
            <pc:sldMk cId="1084861517" sldId="297"/>
            <ac:spMk id="2" creationId="{DCE16A44-E635-C16E-721D-FBD3D135CED0}"/>
          </ac:spMkLst>
        </pc:spChg>
        <pc:spChg chg="mod">
          <ac:chgData name="Nivede Issur" userId="82a65f10-0737-4e14-b5e7-e3c13bdda898" providerId="ADAL" clId="{CE91ED2D-411E-4473-B2C7-A8724F3F61BA}" dt="2024-09-23T05:02:13.297" v="4759" actId="20577"/>
          <ac:spMkLst>
            <pc:docMk/>
            <pc:sldMk cId="1084861517" sldId="297"/>
            <ac:spMk id="3" creationId="{50672F74-5FDB-0493-7754-A768B84F930B}"/>
          </ac:spMkLst>
        </pc:spChg>
      </pc:sldChg>
      <pc:sldChg chg="addSp delSp modSp new mod modAnim">
        <pc:chgData name="Nivede Issur" userId="82a65f10-0737-4e14-b5e7-e3c13bdda898" providerId="ADAL" clId="{CE91ED2D-411E-4473-B2C7-A8724F3F61BA}" dt="2024-09-23T05:03:33.960" v="4762"/>
        <pc:sldMkLst>
          <pc:docMk/>
          <pc:sldMk cId="2364545942" sldId="298"/>
        </pc:sldMkLst>
        <pc:spChg chg="mod">
          <ac:chgData name="Nivede Issur" userId="82a65f10-0737-4e14-b5e7-e3c13bdda898" providerId="ADAL" clId="{CE91ED2D-411E-4473-B2C7-A8724F3F61BA}" dt="2024-09-23T05:03:07.363" v="4761"/>
          <ac:spMkLst>
            <pc:docMk/>
            <pc:sldMk cId="2364545942" sldId="298"/>
            <ac:spMk id="2" creationId="{6C75B9CA-ACFB-8D5D-17AF-867B542FA18F}"/>
          </ac:spMkLst>
        </pc:spChg>
        <pc:spChg chg="del">
          <ac:chgData name="Nivede Issur" userId="82a65f10-0737-4e14-b5e7-e3c13bdda898" providerId="ADAL" clId="{CE91ED2D-411E-4473-B2C7-A8724F3F61BA}" dt="2024-09-23T05:03:33.960" v="4762"/>
          <ac:spMkLst>
            <pc:docMk/>
            <pc:sldMk cId="2364545942" sldId="298"/>
            <ac:spMk id="3" creationId="{4580AA9C-6DCA-6E40-DBF3-D560083D9FA2}"/>
          </ac:spMkLst>
        </pc:spChg>
        <pc:picChg chg="add mod">
          <ac:chgData name="Nivede Issur" userId="82a65f10-0737-4e14-b5e7-e3c13bdda898" providerId="ADAL" clId="{CE91ED2D-411E-4473-B2C7-A8724F3F61BA}" dt="2024-09-23T05:03:33.960" v="4762"/>
          <ac:picMkLst>
            <pc:docMk/>
            <pc:sldMk cId="2364545942" sldId="298"/>
            <ac:picMk id="7" creationId="{AB34FC10-6F4D-48B1-7B51-46A9F560F01B}"/>
          </ac:picMkLst>
        </pc:picChg>
      </pc:sldChg>
      <pc:sldChg chg="addSp delSp modSp new mod modAnim">
        <pc:chgData name="Nivede Issur" userId="82a65f10-0737-4e14-b5e7-e3c13bdda898" providerId="ADAL" clId="{CE91ED2D-411E-4473-B2C7-A8724F3F61BA}" dt="2024-09-23T05:06:23.991" v="4765"/>
        <pc:sldMkLst>
          <pc:docMk/>
          <pc:sldMk cId="3959477663" sldId="299"/>
        </pc:sldMkLst>
        <pc:spChg chg="mod">
          <ac:chgData name="Nivede Issur" userId="82a65f10-0737-4e14-b5e7-e3c13bdda898" providerId="ADAL" clId="{CE91ED2D-411E-4473-B2C7-A8724F3F61BA}" dt="2024-09-23T05:06:04.825" v="4764"/>
          <ac:spMkLst>
            <pc:docMk/>
            <pc:sldMk cId="3959477663" sldId="299"/>
            <ac:spMk id="2" creationId="{29B3509A-C975-AF80-B893-5446D58C592C}"/>
          </ac:spMkLst>
        </pc:spChg>
        <pc:spChg chg="del">
          <ac:chgData name="Nivede Issur" userId="82a65f10-0737-4e14-b5e7-e3c13bdda898" providerId="ADAL" clId="{CE91ED2D-411E-4473-B2C7-A8724F3F61BA}" dt="2024-09-23T05:06:23.991" v="4765"/>
          <ac:spMkLst>
            <pc:docMk/>
            <pc:sldMk cId="3959477663" sldId="299"/>
            <ac:spMk id="3" creationId="{45A0A77B-1A06-843C-B348-02C142B875BB}"/>
          </ac:spMkLst>
        </pc:spChg>
        <pc:picChg chg="add mod">
          <ac:chgData name="Nivede Issur" userId="82a65f10-0737-4e14-b5e7-e3c13bdda898" providerId="ADAL" clId="{CE91ED2D-411E-4473-B2C7-A8724F3F61BA}" dt="2024-09-23T05:06:23.991" v="4765"/>
          <ac:picMkLst>
            <pc:docMk/>
            <pc:sldMk cId="3959477663" sldId="299"/>
            <ac:picMk id="7" creationId="{409BDB6D-9828-964C-847C-507B3CB485DF}"/>
          </ac:picMkLst>
        </pc:picChg>
      </pc:sldChg>
      <pc:sldChg chg="add del">
        <pc:chgData name="Nivede Issur" userId="82a65f10-0737-4e14-b5e7-e3c13bdda898" providerId="ADAL" clId="{CE91ED2D-411E-4473-B2C7-A8724F3F61BA}" dt="2024-09-22T18:23:40.715" v="2726" actId="2696"/>
        <pc:sldMkLst>
          <pc:docMk/>
          <pc:sldMk cId="3969292451" sldId="300"/>
        </pc:sldMkLst>
      </pc:sldChg>
      <pc:sldChg chg="addSp delSp modSp new mod">
        <pc:chgData name="Nivede Issur" userId="82a65f10-0737-4e14-b5e7-e3c13bdda898" providerId="ADAL" clId="{CE91ED2D-411E-4473-B2C7-A8724F3F61BA}" dt="2024-09-23T15:59:53.917" v="5436" actId="11"/>
        <pc:sldMkLst>
          <pc:docMk/>
          <pc:sldMk cId="4013285437" sldId="300"/>
        </pc:sldMkLst>
        <pc:spChg chg="mod">
          <ac:chgData name="Nivede Issur" userId="82a65f10-0737-4e14-b5e7-e3c13bdda898" providerId="ADAL" clId="{CE91ED2D-411E-4473-B2C7-A8724F3F61BA}" dt="2024-09-23T15:50:26.837" v="4827" actId="20577"/>
          <ac:spMkLst>
            <pc:docMk/>
            <pc:sldMk cId="4013285437" sldId="300"/>
            <ac:spMk id="2" creationId="{7381C5E3-6933-8788-AEC6-F54BC57D7B3B}"/>
          </ac:spMkLst>
        </pc:spChg>
        <pc:spChg chg="mod">
          <ac:chgData name="Nivede Issur" userId="82a65f10-0737-4e14-b5e7-e3c13bdda898" providerId="ADAL" clId="{CE91ED2D-411E-4473-B2C7-A8724F3F61BA}" dt="2024-09-23T15:59:53.917" v="5436" actId="11"/>
          <ac:spMkLst>
            <pc:docMk/>
            <pc:sldMk cId="4013285437" sldId="300"/>
            <ac:spMk id="3" creationId="{F2840FAD-3938-9521-DB05-16BEEF9B7239}"/>
          </ac:spMkLst>
        </pc:spChg>
        <pc:graphicFrameChg chg="add del mod modGraphic">
          <ac:chgData name="Nivede Issur" userId="82a65f10-0737-4e14-b5e7-e3c13bdda898" providerId="ADAL" clId="{CE91ED2D-411E-4473-B2C7-A8724F3F61BA}" dt="2024-09-23T15:53:43.775" v="4924" actId="478"/>
          <ac:graphicFrameMkLst>
            <pc:docMk/>
            <pc:sldMk cId="4013285437" sldId="300"/>
            <ac:graphicFrameMk id="8" creationId="{6A144DD7-3DD3-021D-C3B8-C0602EE8F2FB}"/>
          </ac:graphicFrameMkLst>
        </pc:graphicFrameChg>
        <pc:picChg chg="add del mod">
          <ac:chgData name="Nivede Issur" userId="82a65f10-0737-4e14-b5e7-e3c13bdda898" providerId="ADAL" clId="{CE91ED2D-411E-4473-B2C7-A8724F3F61BA}" dt="2024-09-23T15:51:56.114" v="4906" actId="21"/>
          <ac:picMkLst>
            <pc:docMk/>
            <pc:sldMk cId="4013285437" sldId="300"/>
            <ac:picMk id="7" creationId="{0875367B-DDEC-989B-11B5-70D1FE1FC131}"/>
          </ac:picMkLst>
        </pc:picChg>
        <pc:picChg chg="add">
          <ac:chgData name="Nivede Issur" userId="82a65f10-0737-4e14-b5e7-e3c13bdda898" providerId="ADAL" clId="{CE91ED2D-411E-4473-B2C7-A8724F3F61BA}" dt="2024-09-23T15:56:06.039" v="5112" actId="22"/>
          <ac:picMkLst>
            <pc:docMk/>
            <pc:sldMk cId="4013285437" sldId="300"/>
            <ac:picMk id="10" creationId="{F4830976-56F8-4FA1-D124-512EB51FDE09}"/>
          </ac:picMkLst>
        </pc:picChg>
        <pc:picChg chg="add mod modCrop">
          <ac:chgData name="Nivede Issur" userId="82a65f10-0737-4e14-b5e7-e3c13bdda898" providerId="ADAL" clId="{CE91ED2D-411E-4473-B2C7-A8724F3F61BA}" dt="2024-09-23T15:57:24.547" v="5265" actId="1076"/>
          <ac:picMkLst>
            <pc:docMk/>
            <pc:sldMk cId="4013285437" sldId="300"/>
            <ac:picMk id="12" creationId="{0268D63D-B406-42D5-C4F0-883B8D52DFAD}"/>
          </ac:picMkLst>
        </pc:picChg>
      </pc:sldChg>
      <pc:sldChg chg="addSp delSp modSp new del mod">
        <pc:chgData name="Nivede Issur" userId="82a65f10-0737-4e14-b5e7-e3c13bdda898" providerId="ADAL" clId="{CE91ED2D-411E-4473-B2C7-A8724F3F61BA}" dt="2024-09-23T16:02:04.168" v="5616" actId="2696"/>
        <pc:sldMkLst>
          <pc:docMk/>
          <pc:sldMk cId="3608479131" sldId="301"/>
        </pc:sldMkLst>
        <pc:spChg chg="del">
          <ac:chgData name="Nivede Issur" userId="82a65f10-0737-4e14-b5e7-e3c13bdda898" providerId="ADAL" clId="{CE91ED2D-411E-4473-B2C7-A8724F3F61BA}" dt="2024-09-23T15:51:57.069" v="4907" actId="34307"/>
          <ac:spMkLst>
            <pc:docMk/>
            <pc:sldMk cId="3608479131" sldId="301"/>
            <ac:spMk id="3" creationId="{23E0C9B1-2788-2DC5-6017-254C30B42739}"/>
          </ac:spMkLst>
        </pc:spChg>
        <pc:picChg chg="add mod ord">
          <ac:chgData name="Nivede Issur" userId="82a65f10-0737-4e14-b5e7-e3c13bdda898" providerId="ADAL" clId="{CE91ED2D-411E-4473-B2C7-A8724F3F61BA}" dt="2024-09-23T15:51:57.069" v="4907" actId="34307"/>
          <ac:picMkLst>
            <pc:docMk/>
            <pc:sldMk cId="3608479131" sldId="301"/>
            <ac:picMk id="7" creationId="{90033FDF-C1E3-3FF9-1505-3107A25DE711}"/>
          </ac:picMkLst>
        </pc:picChg>
        <pc:picChg chg="add del mod">
          <ac:chgData name="Nivede Issur" userId="82a65f10-0737-4e14-b5e7-e3c13bdda898" providerId="ADAL" clId="{CE91ED2D-411E-4473-B2C7-A8724F3F61BA}" dt="2024-09-23T15:54:32.824" v="5005" actId="21"/>
          <ac:picMkLst>
            <pc:docMk/>
            <pc:sldMk cId="3608479131" sldId="301"/>
            <ac:picMk id="8" creationId="{0875367B-DDEC-989B-11B5-70D1FE1FC131}"/>
          </ac:picMkLst>
        </pc:picChg>
      </pc:sldChg>
      <pc:sldChg chg="addSp delSp modSp add mod">
        <pc:chgData name="Nivede Issur" userId="82a65f10-0737-4e14-b5e7-e3c13bdda898" providerId="ADAL" clId="{CE91ED2D-411E-4473-B2C7-A8724F3F61BA}" dt="2024-09-23T16:01:27.809" v="5615" actId="1076"/>
        <pc:sldMkLst>
          <pc:docMk/>
          <pc:sldMk cId="1731011621" sldId="302"/>
        </pc:sldMkLst>
        <pc:spChg chg="mod">
          <ac:chgData name="Nivede Issur" userId="82a65f10-0737-4e14-b5e7-e3c13bdda898" providerId="ADAL" clId="{CE91ED2D-411E-4473-B2C7-A8724F3F61BA}" dt="2024-09-23T16:01:13.450" v="5613" actId="20577"/>
          <ac:spMkLst>
            <pc:docMk/>
            <pc:sldMk cId="1731011621" sldId="302"/>
            <ac:spMk id="3" creationId="{F2840FAD-3938-9521-DB05-16BEEF9B7239}"/>
          </ac:spMkLst>
        </pc:spChg>
        <pc:picChg chg="add mod">
          <ac:chgData name="Nivede Issur" userId="82a65f10-0737-4e14-b5e7-e3c13bdda898" providerId="ADAL" clId="{CE91ED2D-411E-4473-B2C7-A8724F3F61BA}" dt="2024-09-23T15:58:56.670" v="5419" actId="14100"/>
          <ac:picMkLst>
            <pc:docMk/>
            <pc:sldMk cId="1731011621" sldId="302"/>
            <ac:picMk id="8" creationId="{9022F198-7A74-09D2-9549-5E42C6A4EE1B}"/>
          </ac:picMkLst>
        </pc:picChg>
        <pc:picChg chg="del">
          <ac:chgData name="Nivede Issur" userId="82a65f10-0737-4e14-b5e7-e3c13bdda898" providerId="ADAL" clId="{CE91ED2D-411E-4473-B2C7-A8724F3F61BA}" dt="2024-09-23T15:58:08.008" v="5343" actId="478"/>
          <ac:picMkLst>
            <pc:docMk/>
            <pc:sldMk cId="1731011621" sldId="302"/>
            <ac:picMk id="10" creationId="{F4830976-56F8-4FA1-D124-512EB51FDE09}"/>
          </ac:picMkLst>
        </pc:picChg>
        <pc:picChg chg="add mod">
          <ac:chgData name="Nivede Issur" userId="82a65f10-0737-4e14-b5e7-e3c13bdda898" providerId="ADAL" clId="{CE91ED2D-411E-4473-B2C7-A8724F3F61BA}" dt="2024-09-23T16:01:27.809" v="5615" actId="1076"/>
          <ac:picMkLst>
            <pc:docMk/>
            <pc:sldMk cId="1731011621" sldId="302"/>
            <ac:picMk id="11" creationId="{54A9FD74-2873-F6A9-F8FA-7984B5CD546D}"/>
          </ac:picMkLst>
        </pc:picChg>
        <pc:picChg chg="del">
          <ac:chgData name="Nivede Issur" userId="82a65f10-0737-4e14-b5e7-e3c13bdda898" providerId="ADAL" clId="{CE91ED2D-411E-4473-B2C7-A8724F3F61BA}" dt="2024-09-23T15:58:08.570" v="5344" actId="478"/>
          <ac:picMkLst>
            <pc:docMk/>
            <pc:sldMk cId="1731011621" sldId="302"/>
            <ac:picMk id="12" creationId="{0268D63D-B406-42D5-C4F0-883B8D52DFAD}"/>
          </ac:picMkLst>
        </pc:picChg>
      </pc:sldChg>
      <pc:sldChg chg="new del">
        <pc:chgData name="Nivede Issur" userId="82a65f10-0737-4e14-b5e7-e3c13bdda898" providerId="ADAL" clId="{CE91ED2D-411E-4473-B2C7-A8724F3F61BA}" dt="2024-09-23T16:05:10.615" v="5705" actId="47"/>
        <pc:sldMkLst>
          <pc:docMk/>
          <pc:sldMk cId="1030352497" sldId="303"/>
        </pc:sldMkLst>
      </pc:sldChg>
      <pc:sldMasterChg chg="del delSldLayout">
        <pc:chgData name="Nivede Issur" userId="82a65f10-0737-4e14-b5e7-e3c13bdda898" providerId="ADAL" clId="{CE91ED2D-411E-4473-B2C7-A8724F3F61BA}" dt="2024-09-22T18:28:36.031" v="2786" actId="700"/>
        <pc:sldMasterMkLst>
          <pc:docMk/>
          <pc:sldMasterMk cId="3700241488" sldId="2147483648"/>
        </pc:sldMasterMkLst>
        <pc:sldLayoutChg chg="del">
          <pc:chgData name="Nivede Issur" userId="82a65f10-0737-4e14-b5e7-e3c13bdda898" providerId="ADAL" clId="{CE91ED2D-411E-4473-B2C7-A8724F3F61BA}" dt="2024-09-22T18:28:36.031" v="2786" actId="700"/>
          <pc:sldLayoutMkLst>
            <pc:docMk/>
            <pc:sldMasterMk cId="3700241488" sldId="2147483648"/>
            <pc:sldLayoutMk cId="1367507671" sldId="2147483649"/>
          </pc:sldLayoutMkLst>
        </pc:sldLayoutChg>
        <pc:sldLayoutChg chg="del">
          <pc:chgData name="Nivede Issur" userId="82a65f10-0737-4e14-b5e7-e3c13bdda898" providerId="ADAL" clId="{CE91ED2D-411E-4473-B2C7-A8724F3F61BA}" dt="2024-09-22T18:28:36.031" v="2786" actId="700"/>
          <pc:sldLayoutMkLst>
            <pc:docMk/>
            <pc:sldMasterMk cId="3700241488" sldId="2147483648"/>
            <pc:sldLayoutMk cId="707392033" sldId="2147483650"/>
          </pc:sldLayoutMkLst>
        </pc:sldLayoutChg>
        <pc:sldLayoutChg chg="del">
          <pc:chgData name="Nivede Issur" userId="82a65f10-0737-4e14-b5e7-e3c13bdda898" providerId="ADAL" clId="{CE91ED2D-411E-4473-B2C7-A8724F3F61BA}" dt="2024-09-22T18:28:36.031" v="2786" actId="700"/>
          <pc:sldLayoutMkLst>
            <pc:docMk/>
            <pc:sldMasterMk cId="3700241488" sldId="2147483648"/>
            <pc:sldLayoutMk cId="2959267670" sldId="2147483651"/>
          </pc:sldLayoutMkLst>
        </pc:sldLayoutChg>
        <pc:sldLayoutChg chg="del">
          <pc:chgData name="Nivede Issur" userId="82a65f10-0737-4e14-b5e7-e3c13bdda898" providerId="ADAL" clId="{CE91ED2D-411E-4473-B2C7-A8724F3F61BA}" dt="2024-09-22T18:28:36.031" v="2786" actId="700"/>
          <pc:sldLayoutMkLst>
            <pc:docMk/>
            <pc:sldMasterMk cId="3700241488" sldId="2147483648"/>
            <pc:sldLayoutMk cId="4253982657" sldId="2147483652"/>
          </pc:sldLayoutMkLst>
        </pc:sldLayoutChg>
        <pc:sldLayoutChg chg="del">
          <pc:chgData name="Nivede Issur" userId="82a65f10-0737-4e14-b5e7-e3c13bdda898" providerId="ADAL" clId="{CE91ED2D-411E-4473-B2C7-A8724F3F61BA}" dt="2024-09-22T18:28:36.031" v="2786" actId="700"/>
          <pc:sldLayoutMkLst>
            <pc:docMk/>
            <pc:sldMasterMk cId="3700241488" sldId="2147483648"/>
            <pc:sldLayoutMk cId="4103441913" sldId="2147483653"/>
          </pc:sldLayoutMkLst>
        </pc:sldLayoutChg>
        <pc:sldLayoutChg chg="del">
          <pc:chgData name="Nivede Issur" userId="82a65f10-0737-4e14-b5e7-e3c13bdda898" providerId="ADAL" clId="{CE91ED2D-411E-4473-B2C7-A8724F3F61BA}" dt="2024-09-22T18:28:36.031" v="2786" actId="700"/>
          <pc:sldLayoutMkLst>
            <pc:docMk/>
            <pc:sldMasterMk cId="3700241488" sldId="2147483648"/>
            <pc:sldLayoutMk cId="3841024415" sldId="2147483654"/>
          </pc:sldLayoutMkLst>
        </pc:sldLayoutChg>
        <pc:sldLayoutChg chg="del">
          <pc:chgData name="Nivede Issur" userId="82a65f10-0737-4e14-b5e7-e3c13bdda898" providerId="ADAL" clId="{CE91ED2D-411E-4473-B2C7-A8724F3F61BA}" dt="2024-09-22T18:28:36.031" v="2786" actId="700"/>
          <pc:sldLayoutMkLst>
            <pc:docMk/>
            <pc:sldMasterMk cId="3700241488" sldId="2147483648"/>
            <pc:sldLayoutMk cId="798775814" sldId="2147483655"/>
          </pc:sldLayoutMkLst>
        </pc:sldLayoutChg>
        <pc:sldLayoutChg chg="del">
          <pc:chgData name="Nivede Issur" userId="82a65f10-0737-4e14-b5e7-e3c13bdda898" providerId="ADAL" clId="{CE91ED2D-411E-4473-B2C7-A8724F3F61BA}" dt="2024-09-22T18:28:36.031" v="2786" actId="700"/>
          <pc:sldLayoutMkLst>
            <pc:docMk/>
            <pc:sldMasterMk cId="3700241488" sldId="2147483648"/>
            <pc:sldLayoutMk cId="1873050122" sldId="2147483656"/>
          </pc:sldLayoutMkLst>
        </pc:sldLayoutChg>
        <pc:sldLayoutChg chg="del">
          <pc:chgData name="Nivede Issur" userId="82a65f10-0737-4e14-b5e7-e3c13bdda898" providerId="ADAL" clId="{CE91ED2D-411E-4473-B2C7-A8724F3F61BA}" dt="2024-09-22T18:28:36.031" v="2786" actId="700"/>
          <pc:sldLayoutMkLst>
            <pc:docMk/>
            <pc:sldMasterMk cId="3700241488" sldId="2147483648"/>
            <pc:sldLayoutMk cId="1031465499" sldId="2147483657"/>
          </pc:sldLayoutMkLst>
        </pc:sldLayoutChg>
        <pc:sldLayoutChg chg="del">
          <pc:chgData name="Nivede Issur" userId="82a65f10-0737-4e14-b5e7-e3c13bdda898" providerId="ADAL" clId="{CE91ED2D-411E-4473-B2C7-A8724F3F61BA}" dt="2024-09-22T18:28:36.031" v="2786" actId="700"/>
          <pc:sldLayoutMkLst>
            <pc:docMk/>
            <pc:sldMasterMk cId="3700241488" sldId="2147483648"/>
            <pc:sldLayoutMk cId="2066420129" sldId="2147483658"/>
          </pc:sldLayoutMkLst>
        </pc:sldLayoutChg>
        <pc:sldLayoutChg chg="del">
          <pc:chgData name="Nivede Issur" userId="82a65f10-0737-4e14-b5e7-e3c13bdda898" providerId="ADAL" clId="{CE91ED2D-411E-4473-B2C7-A8724F3F61BA}" dt="2024-09-22T18:28:36.031" v="2786" actId="700"/>
          <pc:sldLayoutMkLst>
            <pc:docMk/>
            <pc:sldMasterMk cId="3700241488" sldId="2147483648"/>
            <pc:sldLayoutMk cId="3738620809" sldId="2147483659"/>
          </pc:sldLayoutMkLst>
        </pc:sldLayoutChg>
      </pc:sldMasterChg>
      <pc:sldMasterChg chg="modSldLayout">
        <pc:chgData name="Nivede Issur" userId="82a65f10-0737-4e14-b5e7-e3c13bdda898" providerId="ADAL" clId="{CE91ED2D-411E-4473-B2C7-A8724F3F61BA}" dt="2024-09-22T18:37:36.826" v="2851" actId="2711"/>
        <pc:sldMasterMkLst>
          <pc:docMk/>
          <pc:sldMasterMk cId="2533015178" sldId="2147483660"/>
        </pc:sldMasterMkLst>
        <pc:sldLayoutChg chg="modSp">
          <pc:chgData name="Nivede Issur" userId="82a65f10-0737-4e14-b5e7-e3c13bdda898" providerId="ADAL" clId="{CE91ED2D-411E-4473-B2C7-A8724F3F61BA}" dt="2024-09-22T18:37:36.826" v="2851" actId="2711"/>
          <pc:sldLayoutMkLst>
            <pc:docMk/>
            <pc:sldMasterMk cId="2533015178" sldId="2147483660"/>
            <pc:sldLayoutMk cId="755124627" sldId="2147483662"/>
          </pc:sldLayoutMkLst>
          <pc:spChg chg="mod">
            <ac:chgData name="Nivede Issur" userId="82a65f10-0737-4e14-b5e7-e3c13bdda898" providerId="ADAL" clId="{CE91ED2D-411E-4473-B2C7-A8724F3F61BA}" dt="2024-09-22T18:37:36.826" v="2851" actId="2711"/>
            <ac:spMkLst>
              <pc:docMk/>
              <pc:sldMasterMk cId="2533015178" sldId="2147483660"/>
              <pc:sldLayoutMk cId="755124627" sldId="2147483662"/>
              <ac:spMk id="2" creationId="{C0B4E3EE-D485-45AA-9AB4-743F63F703BD}"/>
            </ac:spMkLst>
          </pc:spChg>
        </pc:sldLayoutChg>
      </pc:sldMasterChg>
    </pc:docChg>
  </pc:docChgLst>
  <pc:docChgLst>
    <pc:chgData name="Fredrick Adero" userId="S::f.o.adero@mdx.ac.uk::5b0dd55d-e62f-4b1f-bd7e-6bb629cfda68" providerId="AD" clId="Web-{9908E5C6-D088-6A97-D34C-9108BDFB5ED6}"/>
    <pc:docChg chg="sldOrd">
      <pc:chgData name="Fredrick Adero" userId="S::f.o.adero@mdx.ac.uk::5b0dd55d-e62f-4b1f-bd7e-6bb629cfda68" providerId="AD" clId="Web-{9908E5C6-D088-6A97-D34C-9108BDFB5ED6}" dt="2024-09-24T17:21:20.095" v="0"/>
      <pc:docMkLst>
        <pc:docMk/>
      </pc:docMkLst>
      <pc:sldChg chg="ord">
        <pc:chgData name="Fredrick Adero" userId="S::f.o.adero@mdx.ac.uk::5b0dd55d-e62f-4b1f-bd7e-6bb629cfda68" providerId="AD" clId="Web-{9908E5C6-D088-6A97-D34C-9108BDFB5ED6}" dt="2024-09-24T17:21:20.095" v="0"/>
        <pc:sldMkLst>
          <pc:docMk/>
          <pc:sldMk cId="1731159444" sldId="25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A19FEA-1DE3-7256-EB22-ADBAD3F9E2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4470CA7-0461-BFA3-3A40-D437C17DC4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CAFBF1-92B6-456E-A390-6FEFA2F017ED}" type="datetimeFigureOut">
              <a:rPr lang="en-GB" smtClean="0"/>
              <a:t>26/09/2025</a:t>
            </a:fld>
            <a:endParaRPr lang="en-GB"/>
          </a:p>
        </p:txBody>
      </p:sp>
      <p:sp>
        <p:nvSpPr>
          <p:cNvPr id="4" name="Footer Placeholder 3">
            <a:extLst>
              <a:ext uri="{FF2B5EF4-FFF2-40B4-BE49-F238E27FC236}">
                <a16:creationId xmlns:a16="http://schemas.microsoft.com/office/drawing/2014/main" id="{50F8733E-CE6D-CD37-AFC1-53788BCF3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957A574-6393-BBC1-E8BF-753F8C86EB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F875BB-7FF1-4923-BEE7-444A93882A65}" type="slidenum">
              <a:rPr lang="en-GB" smtClean="0"/>
              <a:t>‹#›</a:t>
            </a:fld>
            <a:endParaRPr lang="en-GB"/>
          </a:p>
        </p:txBody>
      </p:sp>
    </p:spTree>
    <p:extLst>
      <p:ext uri="{BB962C8B-B14F-4D97-AF65-F5344CB8AC3E}">
        <p14:creationId xmlns:p14="http://schemas.microsoft.com/office/powerpoint/2010/main" val="41822534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8EB1A-B568-42CB-9F10-0C944EA9DD15}" type="datetimeFigureOut">
              <a:rPr lang="en-GB" smtClean="0"/>
              <a:t>26/09/2025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73543-25C6-4AA2-9A07-DEDDCD4A782E}" type="slidenum">
              <a:rPr lang="en-GB" smtClean="0"/>
              <a:t>‹#›</a:t>
            </a:fld>
            <a:endParaRPr lang="en-GB"/>
          </a:p>
        </p:txBody>
      </p:sp>
    </p:spTree>
    <p:extLst>
      <p:ext uri="{BB962C8B-B14F-4D97-AF65-F5344CB8AC3E}">
        <p14:creationId xmlns:p14="http://schemas.microsoft.com/office/powerpoint/2010/main" val="137259398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Mathematical"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en.wikipedia.org/wiki/Luminous_intensity" TargetMode="External"/><Relationship Id="rId5" Type="http://schemas.openxmlformats.org/officeDocument/2006/relationships/hyperlink" Target="https://en.wikipedia.org/wiki/Digital_image" TargetMode="External"/><Relationship Id="rId4" Type="http://schemas.openxmlformats.org/officeDocument/2006/relationships/hyperlink" Target="https://en.wikipedia.org/wiki/Curv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What</a:t>
            </a:r>
            <a:r>
              <a:rPr lang="tr-TR" dirty="0"/>
              <a:t> is </a:t>
            </a:r>
            <a:r>
              <a:rPr lang="tr-TR" dirty="0" err="1"/>
              <a:t>special</a:t>
            </a:r>
            <a:r>
              <a:rPr lang="tr-TR" dirty="0"/>
              <a:t> </a:t>
            </a:r>
            <a:r>
              <a:rPr lang="tr-TR" dirty="0" err="1"/>
              <a:t>about</a:t>
            </a:r>
            <a:r>
              <a:rPr lang="tr-TR" dirty="0"/>
              <a:t> </a:t>
            </a:r>
            <a:r>
              <a:rPr lang="tr-TR" dirty="0" err="1"/>
              <a:t>visible</a:t>
            </a:r>
            <a:r>
              <a:rPr lang="tr-TR" dirty="0"/>
              <a:t> </a:t>
            </a:r>
            <a:r>
              <a:rPr lang="tr-TR" dirty="0" err="1"/>
              <a:t>light</a:t>
            </a:r>
            <a:r>
              <a:rPr lang="tr-TR" dirty="0"/>
              <a:t>? </a:t>
            </a:r>
            <a:r>
              <a:rPr lang="tr-TR" dirty="0" err="1"/>
              <a:t>Answer</a:t>
            </a:r>
            <a:r>
              <a:rPr lang="tr-TR" dirty="0"/>
              <a:t>: </a:t>
            </a:r>
            <a:r>
              <a:rPr lang="tr-TR" dirty="0" err="1"/>
              <a:t>Nothing</a:t>
            </a:r>
            <a:r>
              <a:rPr lang="tr-TR" dirty="0"/>
              <a:t> is </a:t>
            </a:r>
            <a:r>
              <a:rPr lang="tr-TR" dirty="0" err="1"/>
              <a:t>special</a:t>
            </a:r>
            <a:r>
              <a:rPr lang="tr-TR" dirty="0"/>
              <a:t> </a:t>
            </a:r>
            <a:r>
              <a:rPr lang="tr-TR" dirty="0" err="1"/>
              <a:t>about</a:t>
            </a:r>
            <a:r>
              <a:rPr lang="tr-TR" dirty="0"/>
              <a:t> it. </a:t>
            </a:r>
            <a:r>
              <a:rPr lang="tr-TR" dirty="0" err="1"/>
              <a:t>It</a:t>
            </a:r>
            <a:r>
              <a:rPr lang="tr-TR" dirty="0"/>
              <a:t> is </a:t>
            </a:r>
            <a:r>
              <a:rPr lang="tr-TR" dirty="0" err="1"/>
              <a:t>only</a:t>
            </a:r>
            <a:r>
              <a:rPr lang="tr-TR" dirty="0"/>
              <a:t> </a:t>
            </a:r>
            <a:r>
              <a:rPr lang="tr-TR" dirty="0" err="1"/>
              <a:t>special</a:t>
            </a:r>
            <a:r>
              <a:rPr lang="tr-TR" dirty="0"/>
              <a:t> </a:t>
            </a:r>
            <a:r>
              <a:rPr lang="tr-TR" dirty="0" err="1"/>
              <a:t>because</a:t>
            </a:r>
            <a:r>
              <a:rPr lang="tr-TR" dirty="0"/>
              <a:t> </a:t>
            </a:r>
            <a:r>
              <a:rPr lang="tr-TR" dirty="0" err="1"/>
              <a:t>we</a:t>
            </a:r>
            <a:r>
              <a:rPr lang="tr-TR" dirty="0"/>
              <a:t> can </a:t>
            </a:r>
            <a:r>
              <a:rPr lang="tr-TR" dirty="0" err="1"/>
              <a:t>see</a:t>
            </a:r>
            <a:r>
              <a:rPr lang="tr-TR" dirty="0"/>
              <a:t> it. </a:t>
            </a:r>
          </a:p>
          <a:p>
            <a:r>
              <a:rPr lang="tr-TR" dirty="0" err="1"/>
              <a:t>The</a:t>
            </a:r>
            <a:r>
              <a:rPr lang="tr-TR" dirty="0"/>
              <a:t> </a:t>
            </a:r>
            <a:r>
              <a:rPr lang="tr-TR" dirty="0" err="1"/>
              <a:t>whole</a:t>
            </a:r>
            <a:r>
              <a:rPr lang="tr-TR" dirty="0"/>
              <a:t> </a:t>
            </a:r>
            <a:r>
              <a:rPr lang="tr-TR" dirty="0" err="1"/>
              <a:t>spectrum</a:t>
            </a:r>
            <a:r>
              <a:rPr lang="tr-TR" dirty="0"/>
              <a:t> has </a:t>
            </a:r>
            <a:r>
              <a:rPr lang="tr-TR" dirty="0" err="1"/>
              <a:t>different</a:t>
            </a:r>
            <a:r>
              <a:rPr lang="tr-TR" dirty="0"/>
              <a:t> </a:t>
            </a:r>
            <a:r>
              <a:rPr lang="tr-TR" dirty="0" err="1"/>
              <a:t>properties</a:t>
            </a:r>
            <a:r>
              <a:rPr lang="tr-TR" dirty="0"/>
              <a:t> </a:t>
            </a:r>
            <a:r>
              <a:rPr lang="tr-TR" dirty="0" err="1"/>
              <a:t>depending</a:t>
            </a:r>
            <a:r>
              <a:rPr lang="tr-TR" dirty="0"/>
              <a:t> on </a:t>
            </a:r>
            <a:r>
              <a:rPr lang="tr-TR" dirty="0" err="1"/>
              <a:t>the</a:t>
            </a:r>
            <a:r>
              <a:rPr lang="tr-TR" dirty="0"/>
              <a:t> </a:t>
            </a:r>
            <a:r>
              <a:rPr lang="tr-TR" dirty="0" err="1"/>
              <a:t>frequency</a:t>
            </a:r>
            <a:r>
              <a:rPr lang="tr-TR" dirty="0"/>
              <a:t>. </a:t>
            </a:r>
          </a:p>
          <a:p>
            <a:r>
              <a:rPr lang="tr-TR" dirty="0" err="1"/>
              <a:t>Computer</a:t>
            </a:r>
            <a:r>
              <a:rPr lang="tr-TR" dirty="0"/>
              <a:t> </a:t>
            </a:r>
            <a:r>
              <a:rPr lang="tr-TR" dirty="0" err="1"/>
              <a:t>vision</a:t>
            </a:r>
            <a:r>
              <a:rPr lang="tr-TR" dirty="0"/>
              <a:t> is </a:t>
            </a:r>
            <a:r>
              <a:rPr lang="tr-TR" dirty="0" err="1"/>
              <a:t>based</a:t>
            </a:r>
            <a:r>
              <a:rPr lang="tr-TR" dirty="0"/>
              <a:t> </a:t>
            </a:r>
            <a:r>
              <a:rPr lang="tr-TR" dirty="0" err="1"/>
              <a:t>mostly</a:t>
            </a:r>
            <a:r>
              <a:rPr lang="tr-TR" dirty="0"/>
              <a:t> </a:t>
            </a:r>
            <a:r>
              <a:rPr lang="tr-TR" dirty="0" err="1"/>
              <a:t>based</a:t>
            </a:r>
            <a:r>
              <a:rPr lang="tr-TR" dirty="0"/>
              <a:t> on it </a:t>
            </a:r>
            <a:r>
              <a:rPr lang="tr-TR" dirty="0" err="1"/>
              <a:t>bt</a:t>
            </a:r>
            <a:r>
              <a:rPr lang="tr-TR" dirty="0"/>
              <a:t> </a:t>
            </a:r>
            <a:r>
              <a:rPr lang="tr-TR" dirty="0" err="1"/>
              <a:t>we</a:t>
            </a:r>
            <a:r>
              <a:rPr lang="tr-TR" dirty="0"/>
              <a:t> can </a:t>
            </a:r>
            <a:r>
              <a:rPr lang="tr-TR" dirty="0" err="1"/>
              <a:t>apply</a:t>
            </a:r>
            <a:r>
              <a:rPr lang="tr-TR" dirty="0"/>
              <a:t> </a:t>
            </a:r>
            <a:r>
              <a:rPr lang="tr-TR" dirty="0" err="1"/>
              <a:t>the</a:t>
            </a:r>
            <a:r>
              <a:rPr lang="tr-TR" dirty="0"/>
              <a:t> </a:t>
            </a:r>
            <a:r>
              <a:rPr lang="tr-TR" dirty="0" err="1"/>
              <a:t>techniques</a:t>
            </a:r>
            <a:r>
              <a:rPr lang="tr-TR" dirty="0"/>
              <a:t> </a:t>
            </a:r>
            <a:r>
              <a:rPr lang="tr-TR" dirty="0" err="1"/>
              <a:t>for</a:t>
            </a:r>
            <a:r>
              <a:rPr lang="tr-TR" dirty="0"/>
              <a:t> </a:t>
            </a:r>
            <a:r>
              <a:rPr lang="tr-TR" dirty="0" err="1"/>
              <a:t>visible</a:t>
            </a:r>
            <a:r>
              <a:rPr lang="tr-TR" dirty="0"/>
              <a:t> </a:t>
            </a:r>
            <a:r>
              <a:rPr lang="tr-TR" dirty="0" err="1"/>
              <a:t>light</a:t>
            </a:r>
            <a:r>
              <a:rPr lang="tr-TR" dirty="0"/>
              <a:t> </a:t>
            </a:r>
            <a:r>
              <a:rPr lang="tr-TR" dirty="0" err="1"/>
              <a:t>to</a:t>
            </a:r>
            <a:r>
              <a:rPr lang="tr-TR" dirty="0"/>
              <a:t> </a:t>
            </a:r>
            <a:r>
              <a:rPr lang="tr-TR" dirty="0" err="1"/>
              <a:t>infrared</a:t>
            </a:r>
            <a:r>
              <a:rPr lang="tr-TR" dirty="0"/>
              <a:t> </a:t>
            </a:r>
            <a:r>
              <a:rPr lang="tr-TR" dirty="0" err="1"/>
              <a:t>or</a:t>
            </a:r>
            <a:r>
              <a:rPr lang="tr-TR" dirty="0"/>
              <a:t> radar. </a:t>
            </a:r>
            <a:r>
              <a:rPr lang="tr-TR" dirty="0" err="1"/>
              <a:t>We</a:t>
            </a:r>
            <a:r>
              <a:rPr lang="tr-TR" dirty="0"/>
              <a:t> can </a:t>
            </a:r>
            <a:r>
              <a:rPr lang="tr-TR" dirty="0" err="1"/>
              <a:t>build</a:t>
            </a:r>
            <a:r>
              <a:rPr lang="tr-TR" dirty="0"/>
              <a:t> </a:t>
            </a:r>
            <a:r>
              <a:rPr lang="tr-TR" dirty="0" err="1"/>
              <a:t>sensors</a:t>
            </a:r>
            <a:r>
              <a:rPr lang="tr-TR" dirty="0"/>
              <a:t> </a:t>
            </a:r>
            <a:r>
              <a:rPr lang="tr-TR" dirty="0" err="1"/>
              <a:t>that</a:t>
            </a:r>
            <a:r>
              <a:rPr lang="tr-TR" dirty="0"/>
              <a:t> can sense </a:t>
            </a:r>
            <a:r>
              <a:rPr lang="tr-TR" dirty="0" err="1"/>
              <a:t>beyond</a:t>
            </a:r>
            <a:r>
              <a:rPr lang="tr-TR" dirty="0"/>
              <a:t> </a:t>
            </a:r>
            <a:r>
              <a:rPr lang="tr-TR" dirty="0" err="1"/>
              <a:t>human</a:t>
            </a:r>
            <a:r>
              <a:rPr lang="tr-TR" dirty="0"/>
              <a:t> </a:t>
            </a:r>
            <a:r>
              <a:rPr lang="tr-TR" dirty="0" err="1"/>
              <a:t>level</a:t>
            </a:r>
            <a:r>
              <a:rPr lang="tr-TR" dirty="0"/>
              <a:t>. </a:t>
            </a:r>
          </a:p>
          <a:p>
            <a:r>
              <a:rPr lang="tr-TR" dirty="0" err="1"/>
              <a:t>We</a:t>
            </a:r>
            <a:r>
              <a:rPr lang="tr-TR" dirty="0"/>
              <a:t> </a:t>
            </a:r>
            <a:r>
              <a:rPr lang="tr-TR" dirty="0" err="1"/>
              <a:t>still</a:t>
            </a:r>
            <a:r>
              <a:rPr lang="tr-TR" dirty="0"/>
              <a:t> </a:t>
            </a:r>
            <a:r>
              <a:rPr lang="tr-TR" dirty="0" err="1"/>
              <a:t>favor</a:t>
            </a:r>
            <a:r>
              <a:rPr lang="tr-TR" dirty="0"/>
              <a:t> </a:t>
            </a:r>
            <a:r>
              <a:rPr lang="tr-TR" dirty="0" err="1"/>
              <a:t>visible</a:t>
            </a:r>
            <a:r>
              <a:rPr lang="tr-TR" dirty="0"/>
              <a:t> </a:t>
            </a:r>
            <a:r>
              <a:rPr lang="tr-TR" dirty="0" err="1"/>
              <a:t>freqwuency</a:t>
            </a:r>
            <a:r>
              <a:rPr lang="tr-TR" dirty="0"/>
              <a:t> </a:t>
            </a:r>
            <a:r>
              <a:rPr lang="tr-TR" dirty="0" err="1"/>
              <a:t>because</a:t>
            </a:r>
            <a:r>
              <a:rPr lang="tr-TR" dirty="0"/>
              <a:t> </a:t>
            </a:r>
            <a:r>
              <a:rPr lang="tr-TR" dirty="0" err="1"/>
              <a:t>we</a:t>
            </a:r>
            <a:r>
              <a:rPr lang="tr-TR" dirty="0"/>
              <a:t> can </a:t>
            </a:r>
            <a:r>
              <a:rPr lang="tr-TR" dirty="0" err="1"/>
              <a:t>interpret</a:t>
            </a:r>
            <a:r>
              <a:rPr lang="tr-TR" dirty="0"/>
              <a:t> it.   </a:t>
            </a:r>
          </a:p>
        </p:txBody>
      </p:sp>
      <p:sp>
        <p:nvSpPr>
          <p:cNvPr id="4" name="Slayt Numarası Yer Tutucusu 3"/>
          <p:cNvSpPr>
            <a:spLocks noGrp="1"/>
          </p:cNvSpPr>
          <p:nvPr>
            <p:ph type="sldNum" sz="quarter" idx="5"/>
          </p:nvPr>
        </p:nvSpPr>
        <p:spPr/>
        <p:txBody>
          <a:bodyPr/>
          <a:lstStyle/>
          <a:p>
            <a:fld id="{64518F14-9C4F-43DE-B4CA-B917A27AF3FD}" type="slidenum">
              <a:rPr lang="en-GB" smtClean="0"/>
              <a:t>2</a:t>
            </a:fld>
            <a:endParaRPr lang="en-GB"/>
          </a:p>
        </p:txBody>
      </p:sp>
    </p:spTree>
    <p:extLst>
      <p:ext uri="{BB962C8B-B14F-4D97-AF65-F5344CB8AC3E}">
        <p14:creationId xmlns:p14="http://schemas.microsoft.com/office/powerpoint/2010/main" val="1410286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Pigeons</a:t>
            </a:r>
            <a:r>
              <a:rPr lang="tr-TR" dirty="0"/>
              <a:t> </a:t>
            </a:r>
            <a:r>
              <a:rPr lang="tr-TR" dirty="0" err="1"/>
              <a:t>have</a:t>
            </a:r>
            <a:r>
              <a:rPr lang="tr-TR" dirty="0"/>
              <a:t> </a:t>
            </a:r>
            <a:r>
              <a:rPr lang="tr-TR" dirty="0" err="1"/>
              <a:t>much</a:t>
            </a:r>
            <a:r>
              <a:rPr lang="tr-TR" dirty="0"/>
              <a:t> </a:t>
            </a:r>
            <a:r>
              <a:rPr lang="tr-TR" dirty="0" err="1"/>
              <a:t>better</a:t>
            </a:r>
            <a:r>
              <a:rPr lang="tr-TR" dirty="0"/>
              <a:t> </a:t>
            </a:r>
            <a:r>
              <a:rPr lang="tr-TR" dirty="0" err="1"/>
              <a:t>vision</a:t>
            </a:r>
            <a:r>
              <a:rPr lang="tr-TR" dirty="0"/>
              <a:t> </a:t>
            </a:r>
            <a:r>
              <a:rPr lang="tr-TR" dirty="0" err="1"/>
              <a:t>than</a:t>
            </a:r>
            <a:r>
              <a:rPr lang="tr-TR" dirty="0"/>
              <a:t> </a:t>
            </a:r>
            <a:r>
              <a:rPr lang="tr-TR" dirty="0" err="1"/>
              <a:t>humans</a:t>
            </a:r>
            <a:endParaRPr lang="tr-TR" dirty="0"/>
          </a:p>
          <a:p>
            <a:r>
              <a:rPr lang="tr-TR" dirty="0" err="1"/>
              <a:t>Snakes</a:t>
            </a:r>
            <a:r>
              <a:rPr lang="tr-TR" dirty="0"/>
              <a:t> </a:t>
            </a:r>
            <a:r>
              <a:rPr lang="tr-TR" dirty="0" err="1"/>
              <a:t>have</a:t>
            </a:r>
            <a:r>
              <a:rPr lang="tr-TR" dirty="0"/>
              <a:t> </a:t>
            </a:r>
            <a:r>
              <a:rPr lang="tr-TR" dirty="0" err="1"/>
              <a:t>infrared</a:t>
            </a:r>
            <a:r>
              <a:rPr lang="tr-TR" dirty="0"/>
              <a:t> </a:t>
            </a:r>
            <a:r>
              <a:rPr lang="tr-TR" dirty="0" err="1"/>
              <a:t>receptors</a:t>
            </a:r>
            <a:endParaRPr lang="tr-TR" dirty="0"/>
          </a:p>
          <a:p>
            <a:r>
              <a:rPr lang="tr-TR" dirty="0" err="1"/>
              <a:t>Cows</a:t>
            </a:r>
            <a:r>
              <a:rPr lang="tr-TR" dirty="0"/>
              <a:t>  </a:t>
            </a:r>
            <a:r>
              <a:rPr lang="tr-TR" dirty="0" err="1"/>
              <a:t>don’t</a:t>
            </a:r>
            <a:r>
              <a:rPr lang="tr-TR" dirty="0"/>
              <a:t> </a:t>
            </a:r>
            <a:r>
              <a:rPr lang="tr-TR" dirty="0" err="1"/>
              <a:t>see</a:t>
            </a:r>
            <a:r>
              <a:rPr lang="tr-TR" dirty="0"/>
              <a:t> </a:t>
            </a:r>
            <a:r>
              <a:rPr lang="tr-TR" dirty="0" err="1"/>
              <a:t>color</a:t>
            </a:r>
            <a:r>
              <a:rPr lang="tr-TR" dirty="0"/>
              <a:t> </a:t>
            </a:r>
            <a:r>
              <a:rPr lang="tr-TR" dirty="0" err="1"/>
              <a:t>red</a:t>
            </a:r>
            <a:r>
              <a:rPr lang="tr-TR" dirty="0"/>
              <a:t>. They </a:t>
            </a:r>
            <a:r>
              <a:rPr lang="tr-TR" dirty="0" err="1"/>
              <a:t>have</a:t>
            </a:r>
            <a:r>
              <a:rPr lang="tr-TR" dirty="0"/>
              <a:t> </a:t>
            </a:r>
            <a:r>
              <a:rPr lang="tr-TR" dirty="0" err="1"/>
              <a:t>near</a:t>
            </a:r>
            <a:r>
              <a:rPr lang="tr-TR" dirty="0"/>
              <a:t> </a:t>
            </a:r>
            <a:r>
              <a:rPr lang="tr-TR" dirty="0" err="1"/>
              <a:t>panoramic</a:t>
            </a:r>
            <a:r>
              <a:rPr lang="tr-TR" dirty="0"/>
              <a:t> </a:t>
            </a:r>
            <a:r>
              <a:rPr lang="tr-TR" dirty="0" err="1"/>
              <a:t>vision</a:t>
            </a:r>
            <a:endParaRPr lang="tr-TR" dirty="0"/>
          </a:p>
          <a:p>
            <a:r>
              <a:rPr lang="tr-TR" dirty="0" err="1"/>
              <a:t>Horses</a:t>
            </a:r>
            <a:r>
              <a:rPr lang="tr-TR" dirty="0"/>
              <a:t> </a:t>
            </a:r>
            <a:r>
              <a:rPr lang="tr-TR" dirty="0" err="1"/>
              <a:t>can’t</a:t>
            </a:r>
            <a:r>
              <a:rPr lang="tr-TR" dirty="0"/>
              <a:t> </a:t>
            </a:r>
            <a:r>
              <a:rPr lang="tr-TR" dirty="0" err="1"/>
              <a:t>see</a:t>
            </a:r>
            <a:r>
              <a:rPr lang="tr-TR" dirty="0"/>
              <a:t> </a:t>
            </a:r>
            <a:r>
              <a:rPr lang="tr-TR" dirty="0" err="1"/>
              <a:t>directly</a:t>
            </a:r>
            <a:r>
              <a:rPr lang="tr-TR" dirty="0"/>
              <a:t> in </a:t>
            </a:r>
            <a:r>
              <a:rPr lang="tr-TR" dirty="0" err="1"/>
              <a:t>fron</a:t>
            </a:r>
            <a:r>
              <a:rPr lang="tr-TR" dirty="0"/>
              <a:t> of </a:t>
            </a:r>
            <a:r>
              <a:rPr lang="tr-TR" dirty="0" err="1"/>
              <a:t>them</a:t>
            </a:r>
            <a:endParaRPr lang="tr-TR" dirty="0"/>
          </a:p>
          <a:p>
            <a:r>
              <a:rPr lang="tr-TR" dirty="0" err="1"/>
              <a:t>Fishers</a:t>
            </a:r>
            <a:r>
              <a:rPr lang="tr-TR" dirty="0"/>
              <a:t> </a:t>
            </a:r>
            <a:r>
              <a:rPr lang="tr-TR" dirty="0" err="1"/>
              <a:t>have</a:t>
            </a:r>
            <a:r>
              <a:rPr lang="tr-TR" dirty="0"/>
              <a:t> an </a:t>
            </a:r>
            <a:r>
              <a:rPr lang="tr-TR" dirty="0" err="1"/>
              <a:t>ultraviolet</a:t>
            </a:r>
            <a:r>
              <a:rPr lang="tr-TR" dirty="0"/>
              <a:t> </a:t>
            </a:r>
            <a:r>
              <a:rPr lang="tr-TR" dirty="0" err="1"/>
              <a:t>receptors</a:t>
            </a:r>
            <a:r>
              <a:rPr lang="tr-TR" dirty="0"/>
              <a:t>, </a:t>
            </a:r>
            <a:r>
              <a:rPr lang="tr-TR" dirty="0" err="1"/>
              <a:t>sharks</a:t>
            </a:r>
            <a:r>
              <a:rPr lang="tr-TR" dirty="0"/>
              <a:t> </a:t>
            </a:r>
            <a:r>
              <a:rPr lang="tr-TR" dirty="0" err="1"/>
              <a:t>can’t</a:t>
            </a:r>
            <a:r>
              <a:rPr lang="tr-TR" dirty="0"/>
              <a:t> </a:t>
            </a:r>
            <a:r>
              <a:rPr lang="tr-TR" dirty="0" err="1"/>
              <a:t>distinguish</a:t>
            </a:r>
            <a:r>
              <a:rPr lang="tr-TR" dirty="0"/>
              <a:t> </a:t>
            </a:r>
            <a:r>
              <a:rPr lang="tr-TR" dirty="0" err="1"/>
              <a:t>colors</a:t>
            </a:r>
            <a:endParaRPr lang="tr-TR" dirty="0"/>
          </a:p>
          <a:p>
            <a:r>
              <a:rPr lang="tr-TR" dirty="0" err="1"/>
              <a:t>Birds</a:t>
            </a:r>
            <a:r>
              <a:rPr lang="tr-TR" dirty="0"/>
              <a:t> </a:t>
            </a:r>
            <a:r>
              <a:rPr lang="tr-TR" dirty="0" err="1"/>
              <a:t>have</a:t>
            </a:r>
            <a:r>
              <a:rPr lang="tr-TR" dirty="0"/>
              <a:t> </a:t>
            </a:r>
            <a:r>
              <a:rPr lang="tr-TR" dirty="0" err="1"/>
              <a:t>ultraviolet</a:t>
            </a:r>
            <a:r>
              <a:rPr lang="tr-TR" dirty="0"/>
              <a:t> </a:t>
            </a:r>
            <a:r>
              <a:rPr lang="tr-TR" dirty="0" err="1"/>
              <a:t>sensing</a:t>
            </a:r>
            <a:r>
              <a:rPr lang="tr-TR" dirty="0"/>
              <a:t> can </a:t>
            </a:r>
            <a:r>
              <a:rPr lang="tr-TR" dirty="0" err="1"/>
              <a:t>differentiate</a:t>
            </a:r>
            <a:r>
              <a:rPr lang="tr-TR" dirty="0"/>
              <a:t> </a:t>
            </a:r>
            <a:r>
              <a:rPr lang="tr-TR" dirty="0" err="1"/>
              <a:t>males</a:t>
            </a:r>
            <a:r>
              <a:rPr lang="tr-TR" dirty="0"/>
              <a:t> </a:t>
            </a:r>
            <a:r>
              <a:rPr lang="tr-TR" dirty="0" err="1"/>
              <a:t>and</a:t>
            </a:r>
            <a:r>
              <a:rPr lang="tr-TR" dirty="0"/>
              <a:t> </a:t>
            </a:r>
            <a:r>
              <a:rPr lang="tr-TR" dirty="0" err="1"/>
              <a:t>females</a:t>
            </a:r>
            <a:r>
              <a:rPr lang="tr-TR" dirty="0"/>
              <a:t>.</a:t>
            </a:r>
          </a:p>
          <a:p>
            <a:r>
              <a:rPr lang="tr-TR" dirty="0" err="1"/>
              <a:t>Many</a:t>
            </a:r>
            <a:r>
              <a:rPr lang="tr-TR" dirty="0"/>
              <a:t> </a:t>
            </a:r>
            <a:r>
              <a:rPr lang="tr-TR" dirty="0" err="1"/>
              <a:t>animals</a:t>
            </a:r>
            <a:r>
              <a:rPr lang="tr-TR" dirty="0"/>
              <a:t> </a:t>
            </a:r>
            <a:r>
              <a:rPr lang="tr-TR" dirty="0" err="1"/>
              <a:t>can’t</a:t>
            </a:r>
            <a:r>
              <a:rPr lang="tr-TR" dirty="0"/>
              <a:t> </a:t>
            </a:r>
            <a:r>
              <a:rPr lang="tr-TR" dirty="0" err="1"/>
              <a:t>see</a:t>
            </a:r>
            <a:r>
              <a:rPr lang="tr-TR" dirty="0"/>
              <a:t> </a:t>
            </a:r>
            <a:r>
              <a:rPr lang="tr-TR" dirty="0" err="1"/>
              <a:t>red</a:t>
            </a:r>
            <a:endParaRPr lang="tr-TR" dirty="0"/>
          </a:p>
          <a:p>
            <a:r>
              <a:rPr lang="tr-TR" dirty="0" err="1"/>
              <a:t>Frogs</a:t>
            </a:r>
            <a:r>
              <a:rPr lang="tr-TR" dirty="0"/>
              <a:t> </a:t>
            </a:r>
            <a:r>
              <a:rPr lang="tr-TR" dirty="0" err="1"/>
              <a:t>only</a:t>
            </a:r>
            <a:r>
              <a:rPr lang="tr-TR" dirty="0"/>
              <a:t> sense </a:t>
            </a:r>
            <a:r>
              <a:rPr lang="tr-TR" dirty="0" err="1"/>
              <a:t>moving</a:t>
            </a:r>
            <a:r>
              <a:rPr lang="tr-TR" dirty="0"/>
              <a:t> </a:t>
            </a:r>
            <a:r>
              <a:rPr lang="tr-TR" dirty="0" err="1"/>
              <a:t>things</a:t>
            </a:r>
            <a:endParaRPr lang="tr-TR" dirty="0"/>
          </a:p>
          <a:p>
            <a:r>
              <a:rPr lang="tr-TR" dirty="0" err="1"/>
              <a:t>Some</a:t>
            </a:r>
            <a:r>
              <a:rPr lang="tr-TR" dirty="0"/>
              <a:t> </a:t>
            </a:r>
            <a:r>
              <a:rPr lang="tr-TR" dirty="0" err="1"/>
              <a:t>reptiles</a:t>
            </a:r>
            <a:r>
              <a:rPr lang="tr-TR" dirty="0"/>
              <a:t> </a:t>
            </a:r>
            <a:r>
              <a:rPr lang="tr-TR" dirty="0" err="1"/>
              <a:t>have</a:t>
            </a:r>
            <a:r>
              <a:rPr lang="tr-TR" dirty="0"/>
              <a:t> two </a:t>
            </a:r>
            <a:r>
              <a:rPr lang="tr-TR" dirty="0" err="1"/>
              <a:t>eyes</a:t>
            </a:r>
            <a:r>
              <a:rPr lang="tr-TR" dirty="0"/>
              <a:t> </a:t>
            </a:r>
            <a:r>
              <a:rPr lang="tr-TR" dirty="0" err="1"/>
              <a:t>that</a:t>
            </a:r>
            <a:r>
              <a:rPr lang="tr-TR" dirty="0"/>
              <a:t> </a:t>
            </a:r>
            <a:r>
              <a:rPr lang="tr-TR" dirty="0" err="1"/>
              <a:t>are</a:t>
            </a:r>
            <a:r>
              <a:rPr lang="tr-TR" dirty="0"/>
              <a:t> </a:t>
            </a:r>
            <a:r>
              <a:rPr lang="tr-TR" dirty="0" err="1"/>
              <a:t>independent</a:t>
            </a:r>
            <a:endParaRPr lang="en-GB" dirty="0"/>
          </a:p>
        </p:txBody>
      </p:sp>
      <p:sp>
        <p:nvSpPr>
          <p:cNvPr id="4" name="Slide Number Placeholder 3"/>
          <p:cNvSpPr>
            <a:spLocks noGrp="1"/>
          </p:cNvSpPr>
          <p:nvPr>
            <p:ph type="sldNum" sz="quarter" idx="5"/>
          </p:nvPr>
        </p:nvSpPr>
        <p:spPr/>
        <p:txBody>
          <a:bodyPr/>
          <a:lstStyle/>
          <a:p>
            <a:fld id="{64518F14-9C4F-43DE-B4CA-B917A27AF3FD}" type="slidenum">
              <a:rPr lang="en-GB" smtClean="0"/>
              <a:t>12</a:t>
            </a:fld>
            <a:endParaRPr lang="en-GB"/>
          </a:p>
        </p:txBody>
      </p:sp>
    </p:spTree>
    <p:extLst>
      <p:ext uri="{BB962C8B-B14F-4D97-AF65-F5344CB8AC3E}">
        <p14:creationId xmlns:p14="http://schemas.microsoft.com/office/powerpoint/2010/main" val="669782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Every</a:t>
            </a:r>
            <a:r>
              <a:rPr lang="tr-TR" dirty="0"/>
              <a:t> step in </a:t>
            </a:r>
            <a:r>
              <a:rPr lang="tr-TR" dirty="0" err="1"/>
              <a:t>evolution</a:t>
            </a:r>
            <a:r>
              <a:rPr lang="tr-TR" dirty="0"/>
              <a:t> </a:t>
            </a:r>
            <a:r>
              <a:rPr lang="tr-TR" dirty="0" err="1"/>
              <a:t>gave</a:t>
            </a:r>
            <a:r>
              <a:rPr lang="tr-TR" dirty="0"/>
              <a:t> an </a:t>
            </a:r>
            <a:r>
              <a:rPr lang="tr-TR" dirty="0" err="1"/>
              <a:t>advantage</a:t>
            </a:r>
            <a:r>
              <a:rPr lang="tr-TR" dirty="0"/>
              <a:t> </a:t>
            </a:r>
            <a:r>
              <a:rPr lang="tr-TR" dirty="0" err="1"/>
              <a:t>to</a:t>
            </a:r>
            <a:r>
              <a:rPr lang="tr-TR" dirty="0"/>
              <a:t> </a:t>
            </a:r>
            <a:r>
              <a:rPr lang="tr-TR" dirty="0" err="1"/>
              <a:t>the</a:t>
            </a:r>
            <a:r>
              <a:rPr lang="tr-TR" dirty="0"/>
              <a:t> </a:t>
            </a:r>
            <a:r>
              <a:rPr lang="tr-TR" dirty="0" err="1"/>
              <a:t>rpevious</a:t>
            </a:r>
            <a:r>
              <a:rPr lang="tr-TR" dirty="0"/>
              <a:t> </a:t>
            </a:r>
            <a:r>
              <a:rPr lang="tr-TR" dirty="0" err="1"/>
              <a:t>one</a:t>
            </a:r>
            <a:r>
              <a:rPr lang="tr-TR" dirty="0"/>
              <a:t>. </a:t>
            </a:r>
          </a:p>
          <a:p>
            <a:pPr marL="228600" indent="-228600">
              <a:buAutoNum type="arabicParenR"/>
            </a:pPr>
            <a:r>
              <a:rPr lang="tr-TR" dirty="0"/>
              <a:t>Simple </a:t>
            </a:r>
            <a:r>
              <a:rPr lang="tr-TR" dirty="0" err="1"/>
              <a:t>light</a:t>
            </a:r>
            <a:r>
              <a:rPr lang="tr-TR" dirty="0"/>
              <a:t> sensor</a:t>
            </a:r>
          </a:p>
          <a:p>
            <a:pPr marL="228600" indent="-228600">
              <a:buAutoNum type="arabicParenR"/>
            </a:pPr>
            <a:r>
              <a:rPr lang="tr-TR" dirty="0" err="1"/>
              <a:t>Then</a:t>
            </a:r>
            <a:r>
              <a:rPr lang="tr-TR" dirty="0"/>
              <a:t>, </a:t>
            </a:r>
            <a:r>
              <a:rPr lang="tr-TR" dirty="0" err="1"/>
              <a:t>the</a:t>
            </a:r>
            <a:r>
              <a:rPr lang="tr-TR" dirty="0"/>
              <a:t> retina </a:t>
            </a:r>
            <a:r>
              <a:rPr lang="tr-TR" dirty="0" err="1"/>
              <a:t>starts</a:t>
            </a:r>
            <a:r>
              <a:rPr lang="tr-TR" dirty="0"/>
              <a:t> </a:t>
            </a:r>
            <a:r>
              <a:rPr lang="tr-TR" dirty="0" err="1"/>
              <a:t>to</a:t>
            </a:r>
            <a:r>
              <a:rPr lang="tr-TR" dirty="0"/>
              <a:t> </a:t>
            </a:r>
            <a:r>
              <a:rPr lang="tr-TR" dirty="0" err="1"/>
              <a:t>bend</a:t>
            </a:r>
            <a:r>
              <a:rPr lang="tr-TR" dirty="0"/>
              <a:t>. </a:t>
            </a:r>
            <a:r>
              <a:rPr lang="tr-TR" dirty="0" err="1"/>
              <a:t>Then</a:t>
            </a:r>
            <a:r>
              <a:rPr lang="tr-TR" dirty="0"/>
              <a:t> not </a:t>
            </a:r>
            <a:r>
              <a:rPr lang="tr-TR" dirty="0" err="1"/>
              <a:t>only</a:t>
            </a:r>
            <a:r>
              <a:rPr lang="tr-TR" dirty="0"/>
              <a:t> </a:t>
            </a:r>
            <a:r>
              <a:rPr lang="tr-TR" dirty="0" err="1"/>
              <a:t>you</a:t>
            </a:r>
            <a:r>
              <a:rPr lang="tr-TR" dirty="0"/>
              <a:t> can </a:t>
            </a:r>
            <a:r>
              <a:rPr lang="tr-TR" dirty="0" err="1"/>
              <a:t>detect</a:t>
            </a:r>
            <a:r>
              <a:rPr lang="tr-TR" dirty="0"/>
              <a:t> </a:t>
            </a:r>
            <a:r>
              <a:rPr lang="tr-TR" dirty="0" err="1"/>
              <a:t>the</a:t>
            </a:r>
            <a:r>
              <a:rPr lang="tr-TR" dirty="0"/>
              <a:t> </a:t>
            </a:r>
            <a:r>
              <a:rPr lang="tr-TR" dirty="0" err="1"/>
              <a:t>changing</a:t>
            </a:r>
            <a:r>
              <a:rPr lang="tr-TR" dirty="0"/>
              <a:t> </a:t>
            </a:r>
            <a:r>
              <a:rPr lang="tr-TR" dirty="0" err="1"/>
              <a:t>light</a:t>
            </a:r>
            <a:r>
              <a:rPr lang="tr-TR" dirty="0"/>
              <a:t>, but </a:t>
            </a:r>
            <a:r>
              <a:rPr lang="tr-TR" dirty="0" err="1"/>
              <a:t>also</a:t>
            </a:r>
            <a:r>
              <a:rPr lang="tr-TR" dirty="0"/>
              <a:t> </a:t>
            </a:r>
            <a:r>
              <a:rPr lang="tr-TR" dirty="0" err="1"/>
              <a:t>where</a:t>
            </a:r>
            <a:r>
              <a:rPr lang="tr-TR" dirty="0"/>
              <a:t> it is </a:t>
            </a:r>
            <a:r>
              <a:rPr lang="tr-TR" dirty="0" err="1"/>
              <a:t>coming</a:t>
            </a:r>
            <a:r>
              <a:rPr lang="tr-TR" dirty="0"/>
              <a:t> </a:t>
            </a:r>
            <a:r>
              <a:rPr lang="tr-TR" dirty="0" err="1"/>
              <a:t>from</a:t>
            </a:r>
            <a:r>
              <a:rPr lang="tr-TR" dirty="0"/>
              <a:t>. </a:t>
            </a:r>
            <a:r>
              <a:rPr lang="tr-TR" dirty="0" err="1"/>
              <a:t>You</a:t>
            </a:r>
            <a:r>
              <a:rPr lang="tr-TR" dirty="0"/>
              <a:t> </a:t>
            </a:r>
            <a:r>
              <a:rPr lang="tr-TR" dirty="0" err="1"/>
              <a:t>have</a:t>
            </a:r>
            <a:r>
              <a:rPr lang="tr-TR" dirty="0"/>
              <a:t> </a:t>
            </a:r>
            <a:r>
              <a:rPr lang="tr-TR" dirty="0" err="1"/>
              <a:t>increased</a:t>
            </a:r>
            <a:r>
              <a:rPr lang="tr-TR" dirty="0"/>
              <a:t> </a:t>
            </a:r>
            <a:r>
              <a:rPr lang="tr-TR" dirty="0" err="1"/>
              <a:t>FoV</a:t>
            </a:r>
            <a:r>
              <a:rPr lang="tr-TR" dirty="0"/>
              <a:t> </a:t>
            </a:r>
            <a:r>
              <a:rPr lang="tr-TR" dirty="0" err="1"/>
              <a:t>and</a:t>
            </a:r>
            <a:r>
              <a:rPr lang="tr-TR" dirty="0"/>
              <a:t> </a:t>
            </a:r>
            <a:r>
              <a:rPr lang="tr-TR" dirty="0" err="1"/>
              <a:t>Res</a:t>
            </a:r>
            <a:endParaRPr lang="tr-TR" dirty="0"/>
          </a:p>
          <a:p>
            <a:pPr marL="228600" indent="-228600">
              <a:buAutoNum type="arabicParenR"/>
            </a:pPr>
            <a:r>
              <a:rPr lang="tr-TR" dirty="0" err="1"/>
              <a:t>Then</a:t>
            </a:r>
            <a:r>
              <a:rPr lang="tr-TR" dirty="0"/>
              <a:t> </a:t>
            </a:r>
            <a:r>
              <a:rPr lang="tr-TR" dirty="0" err="1"/>
              <a:t>fovia</a:t>
            </a:r>
            <a:r>
              <a:rPr lang="tr-TR" dirty="0"/>
              <a:t> is </a:t>
            </a:r>
            <a:r>
              <a:rPr lang="tr-TR" dirty="0" err="1"/>
              <a:t>evolved</a:t>
            </a:r>
            <a:r>
              <a:rPr lang="tr-TR" dirty="0"/>
              <a:t>, </a:t>
            </a:r>
            <a:r>
              <a:rPr lang="tr-TR" dirty="0" err="1"/>
              <a:t>for</a:t>
            </a:r>
            <a:r>
              <a:rPr lang="tr-TR" dirty="0"/>
              <a:t> a </a:t>
            </a:r>
            <a:r>
              <a:rPr lang="tr-TR" dirty="0" err="1"/>
              <a:t>precise</a:t>
            </a:r>
            <a:r>
              <a:rPr lang="tr-TR" dirty="0"/>
              <a:t> </a:t>
            </a:r>
            <a:r>
              <a:rPr lang="tr-TR" dirty="0" err="1"/>
              <a:t>and</a:t>
            </a:r>
            <a:r>
              <a:rPr lang="tr-TR" dirty="0"/>
              <a:t> </a:t>
            </a:r>
            <a:r>
              <a:rPr lang="tr-TR" dirty="0" err="1"/>
              <a:t>powerful</a:t>
            </a:r>
            <a:r>
              <a:rPr lang="tr-TR" dirty="0"/>
              <a:t> </a:t>
            </a:r>
            <a:r>
              <a:rPr lang="tr-TR" dirty="0" err="1"/>
              <a:t>vision</a:t>
            </a:r>
            <a:r>
              <a:rPr lang="tr-TR" dirty="0"/>
              <a:t> in a </a:t>
            </a:r>
            <a:r>
              <a:rPr lang="tr-TR" dirty="0" err="1"/>
              <a:t>tiny</a:t>
            </a:r>
            <a:r>
              <a:rPr lang="tr-TR" dirty="0"/>
              <a:t> spot. </a:t>
            </a:r>
          </a:p>
          <a:p>
            <a:pPr marL="228600" indent="-228600">
              <a:buAutoNum type="arabicParenR"/>
            </a:pPr>
            <a:r>
              <a:rPr lang="tr-TR" dirty="0" err="1"/>
              <a:t>All</a:t>
            </a:r>
            <a:r>
              <a:rPr lang="tr-TR" dirty="0"/>
              <a:t> </a:t>
            </a:r>
            <a:r>
              <a:rPr lang="tr-TR" dirty="0" err="1"/>
              <a:t>these</a:t>
            </a:r>
            <a:r>
              <a:rPr lang="tr-TR" dirty="0"/>
              <a:t> </a:t>
            </a:r>
            <a:r>
              <a:rPr lang="tr-TR" dirty="0" err="1"/>
              <a:t>types</a:t>
            </a:r>
            <a:r>
              <a:rPr lang="tr-TR" dirty="0"/>
              <a:t> of </a:t>
            </a:r>
            <a:r>
              <a:rPr lang="tr-TR" dirty="0" err="1"/>
              <a:t>exist</a:t>
            </a:r>
            <a:r>
              <a:rPr lang="tr-TR" dirty="0"/>
              <a:t> in </a:t>
            </a:r>
            <a:r>
              <a:rPr lang="tr-TR" dirty="0" err="1"/>
              <a:t>different</a:t>
            </a:r>
            <a:r>
              <a:rPr lang="tr-TR" dirty="0"/>
              <a:t> </a:t>
            </a:r>
            <a:r>
              <a:rPr lang="tr-TR" dirty="0" err="1"/>
              <a:t>animals</a:t>
            </a:r>
            <a:r>
              <a:rPr lang="tr-TR" dirty="0"/>
              <a:t>.</a:t>
            </a:r>
          </a:p>
          <a:p>
            <a:pPr marL="228600" indent="-228600">
              <a:buAutoNum type="arabicParenR"/>
            </a:pPr>
            <a:r>
              <a:rPr lang="tr-TR" dirty="0" err="1"/>
              <a:t>Lesson</a:t>
            </a:r>
            <a:r>
              <a:rPr lang="tr-TR" dirty="0"/>
              <a:t> </a:t>
            </a:r>
            <a:r>
              <a:rPr lang="tr-TR" dirty="0" err="1"/>
              <a:t>for</a:t>
            </a:r>
            <a:r>
              <a:rPr lang="tr-TR" dirty="0"/>
              <a:t> </a:t>
            </a:r>
            <a:r>
              <a:rPr lang="tr-TR" dirty="0" err="1"/>
              <a:t>robotics</a:t>
            </a:r>
            <a:r>
              <a:rPr lang="tr-TR" dirty="0"/>
              <a:t>: </a:t>
            </a:r>
            <a:r>
              <a:rPr lang="tr-TR" dirty="0" err="1"/>
              <a:t>Each</a:t>
            </a:r>
            <a:r>
              <a:rPr lang="tr-TR" dirty="0"/>
              <a:t> of </a:t>
            </a:r>
            <a:r>
              <a:rPr lang="tr-TR" dirty="0" err="1"/>
              <a:t>them</a:t>
            </a:r>
            <a:r>
              <a:rPr lang="tr-TR" dirty="0"/>
              <a:t> </a:t>
            </a:r>
            <a:r>
              <a:rPr lang="tr-TR" dirty="0" err="1"/>
              <a:t>might</a:t>
            </a:r>
            <a:r>
              <a:rPr lang="tr-TR" dirty="0"/>
              <a:t> be </a:t>
            </a:r>
            <a:r>
              <a:rPr lang="tr-TR" dirty="0" err="1"/>
              <a:t>useful</a:t>
            </a:r>
            <a:r>
              <a:rPr lang="tr-TR" dirty="0"/>
              <a:t>. A </a:t>
            </a:r>
            <a:r>
              <a:rPr lang="tr-TR" dirty="0" err="1"/>
              <a:t>less</a:t>
            </a:r>
            <a:r>
              <a:rPr lang="tr-TR" dirty="0"/>
              <a:t> </a:t>
            </a:r>
            <a:r>
              <a:rPr lang="tr-TR" dirty="0" err="1"/>
              <a:t>powerful</a:t>
            </a:r>
            <a:r>
              <a:rPr lang="tr-TR" dirty="0"/>
              <a:t> sensor is </a:t>
            </a:r>
            <a:r>
              <a:rPr lang="tr-TR" dirty="0" err="1"/>
              <a:t>sometimes</a:t>
            </a:r>
            <a:r>
              <a:rPr lang="tr-TR" dirty="0"/>
              <a:t> </a:t>
            </a:r>
            <a:r>
              <a:rPr lang="tr-TR" dirty="0" err="1"/>
              <a:t>better</a:t>
            </a:r>
            <a:r>
              <a:rPr lang="tr-TR" dirty="0"/>
              <a:t>. </a:t>
            </a:r>
            <a:r>
              <a:rPr lang="tr-TR" dirty="0" err="1"/>
              <a:t>You</a:t>
            </a:r>
            <a:r>
              <a:rPr lang="tr-TR" dirty="0"/>
              <a:t> </a:t>
            </a:r>
            <a:r>
              <a:rPr lang="tr-TR" dirty="0" err="1"/>
              <a:t>don’t</a:t>
            </a:r>
            <a:r>
              <a:rPr lang="tr-TR" dirty="0"/>
              <a:t> </a:t>
            </a:r>
            <a:r>
              <a:rPr lang="tr-TR" dirty="0" err="1"/>
              <a:t>have</a:t>
            </a:r>
            <a:r>
              <a:rPr lang="tr-TR" dirty="0"/>
              <a:t> </a:t>
            </a:r>
            <a:r>
              <a:rPr lang="tr-TR" dirty="0" err="1"/>
              <a:t>to</a:t>
            </a:r>
            <a:r>
              <a:rPr lang="tr-TR" dirty="0"/>
              <a:t> </a:t>
            </a:r>
            <a:r>
              <a:rPr lang="tr-TR" dirty="0" err="1"/>
              <a:t>use</a:t>
            </a:r>
            <a:r>
              <a:rPr lang="tr-TR" dirty="0"/>
              <a:t> a </a:t>
            </a:r>
            <a:r>
              <a:rPr lang="tr-TR" dirty="0" err="1"/>
              <a:t>camera</a:t>
            </a:r>
            <a:r>
              <a:rPr lang="tr-TR" dirty="0"/>
              <a:t> </a:t>
            </a:r>
            <a:r>
              <a:rPr lang="tr-TR" dirty="0" err="1"/>
              <a:t>for</a:t>
            </a:r>
            <a:r>
              <a:rPr lang="tr-TR" dirty="0"/>
              <a:t> </a:t>
            </a:r>
            <a:r>
              <a:rPr lang="tr-TR" dirty="0" err="1"/>
              <a:t>everything</a:t>
            </a:r>
            <a:r>
              <a:rPr lang="tr-TR" dirty="0"/>
              <a:t>. </a:t>
            </a:r>
            <a:r>
              <a:rPr lang="tr-TR" dirty="0" err="1"/>
              <a:t>Complex</a:t>
            </a:r>
            <a:r>
              <a:rPr lang="tr-TR" dirty="0"/>
              <a:t> sensor </a:t>
            </a:r>
            <a:r>
              <a:rPr lang="tr-TR" dirty="0" err="1"/>
              <a:t>are</a:t>
            </a:r>
            <a:r>
              <a:rPr lang="tr-TR" dirty="0"/>
              <a:t> </a:t>
            </a:r>
            <a:r>
              <a:rPr lang="tr-TR" dirty="0" err="1"/>
              <a:t>very</a:t>
            </a:r>
            <a:r>
              <a:rPr lang="tr-TR" dirty="0"/>
              <a:t> </a:t>
            </a:r>
            <a:r>
              <a:rPr lang="tr-TR" dirty="0" err="1"/>
              <a:t>costly</a:t>
            </a:r>
            <a:r>
              <a:rPr lang="tr-TR" dirty="0"/>
              <a:t>. </a:t>
            </a:r>
          </a:p>
          <a:p>
            <a:pPr marL="228600" indent="-228600">
              <a:buAutoNum type="arabicParenR"/>
            </a:pPr>
            <a:r>
              <a:rPr lang="tr-TR" dirty="0" err="1"/>
              <a:t>You</a:t>
            </a:r>
            <a:r>
              <a:rPr lang="tr-TR" dirty="0"/>
              <a:t> </a:t>
            </a:r>
            <a:r>
              <a:rPr lang="tr-TR" dirty="0" err="1"/>
              <a:t>get</a:t>
            </a:r>
            <a:r>
              <a:rPr lang="tr-TR" dirty="0"/>
              <a:t> </a:t>
            </a:r>
            <a:r>
              <a:rPr lang="tr-TR" dirty="0" err="1"/>
              <a:t>more</a:t>
            </a:r>
            <a:r>
              <a:rPr lang="tr-TR" dirty="0"/>
              <a:t> data </a:t>
            </a:r>
            <a:r>
              <a:rPr lang="tr-TR" dirty="0" err="1"/>
              <a:t>with</a:t>
            </a:r>
            <a:r>
              <a:rPr lang="tr-TR" dirty="0"/>
              <a:t> </a:t>
            </a:r>
            <a:r>
              <a:rPr lang="tr-TR" dirty="0" err="1"/>
              <a:t>more</a:t>
            </a:r>
            <a:r>
              <a:rPr lang="tr-TR" dirty="0"/>
              <a:t> </a:t>
            </a:r>
            <a:r>
              <a:rPr lang="tr-TR" dirty="0" err="1"/>
              <a:t>advanced</a:t>
            </a:r>
            <a:r>
              <a:rPr lang="tr-TR" dirty="0"/>
              <a:t> </a:t>
            </a:r>
            <a:r>
              <a:rPr lang="tr-TR" dirty="0" err="1"/>
              <a:t>sensors</a:t>
            </a:r>
            <a:r>
              <a:rPr lang="tr-TR" dirty="0"/>
              <a:t> </a:t>
            </a:r>
            <a:r>
              <a:rPr lang="tr-TR" dirty="0" err="1"/>
              <a:t>and</a:t>
            </a:r>
            <a:r>
              <a:rPr lang="tr-TR" dirty="0"/>
              <a:t> it is </a:t>
            </a:r>
            <a:r>
              <a:rPr lang="tr-TR" dirty="0" err="1"/>
              <a:t>costly</a:t>
            </a:r>
            <a:r>
              <a:rPr lang="tr-TR" dirty="0"/>
              <a:t> </a:t>
            </a:r>
            <a:r>
              <a:rPr lang="tr-TR" dirty="0" err="1"/>
              <a:t>to</a:t>
            </a:r>
            <a:r>
              <a:rPr lang="tr-TR" dirty="0"/>
              <a:t> </a:t>
            </a:r>
            <a:r>
              <a:rPr lang="tr-TR" dirty="0" err="1"/>
              <a:t>process</a:t>
            </a:r>
            <a:r>
              <a:rPr lang="tr-TR" dirty="0"/>
              <a:t>.</a:t>
            </a:r>
          </a:p>
          <a:p>
            <a:pPr marL="228600" indent="-228600">
              <a:buAutoNum type="arabicParenR"/>
            </a:pPr>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13</a:t>
            </a:fld>
            <a:endParaRPr lang="en-GB"/>
          </a:p>
        </p:txBody>
      </p:sp>
    </p:spTree>
    <p:extLst>
      <p:ext uri="{BB962C8B-B14F-4D97-AF65-F5344CB8AC3E}">
        <p14:creationId xmlns:p14="http://schemas.microsoft.com/office/powerpoint/2010/main" val="3934113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Tx/>
              <a:buChar char="-"/>
            </a:pPr>
            <a:r>
              <a:rPr lang="tr-TR" dirty="0" err="1"/>
              <a:t>Similarity</a:t>
            </a:r>
            <a:r>
              <a:rPr lang="tr-TR" dirty="0"/>
              <a:t> </a:t>
            </a:r>
            <a:r>
              <a:rPr lang="tr-TR" dirty="0" err="1"/>
              <a:t>between</a:t>
            </a:r>
            <a:r>
              <a:rPr lang="tr-TR" dirty="0"/>
              <a:t> </a:t>
            </a:r>
            <a:r>
              <a:rPr lang="tr-TR" dirty="0" err="1"/>
              <a:t>human</a:t>
            </a:r>
            <a:r>
              <a:rPr lang="tr-TR" dirty="0"/>
              <a:t> </a:t>
            </a:r>
            <a:r>
              <a:rPr lang="tr-TR" dirty="0" err="1"/>
              <a:t>and</a:t>
            </a:r>
            <a:r>
              <a:rPr lang="tr-TR" dirty="0"/>
              <a:t> </a:t>
            </a:r>
            <a:r>
              <a:rPr lang="tr-TR" dirty="0" err="1"/>
              <a:t>octopus</a:t>
            </a:r>
            <a:r>
              <a:rPr lang="tr-TR" dirty="0"/>
              <a:t> </a:t>
            </a:r>
            <a:r>
              <a:rPr lang="tr-TR" dirty="0" err="1"/>
              <a:t>eyes</a:t>
            </a:r>
            <a:r>
              <a:rPr lang="tr-TR" dirty="0"/>
              <a:t>. They </a:t>
            </a:r>
            <a:r>
              <a:rPr lang="tr-TR" dirty="0" err="1"/>
              <a:t>have</a:t>
            </a:r>
            <a:r>
              <a:rPr lang="tr-TR" dirty="0"/>
              <a:t> </a:t>
            </a:r>
            <a:r>
              <a:rPr lang="tr-TR" dirty="0" err="1"/>
              <a:t>evolved</a:t>
            </a:r>
            <a:r>
              <a:rPr lang="tr-TR" dirty="0"/>
              <a:t> </a:t>
            </a:r>
            <a:r>
              <a:rPr lang="tr-TR" dirty="0" err="1"/>
              <a:t>completely</a:t>
            </a:r>
            <a:r>
              <a:rPr lang="tr-TR" dirty="0"/>
              <a:t> </a:t>
            </a:r>
            <a:r>
              <a:rPr lang="tr-TR" dirty="0" err="1"/>
              <a:t>independetly</a:t>
            </a:r>
            <a:r>
              <a:rPr lang="tr-TR" dirty="0"/>
              <a:t>. </a:t>
            </a:r>
            <a:r>
              <a:rPr lang="tr-TR" dirty="0" err="1"/>
              <a:t>Because</a:t>
            </a:r>
            <a:r>
              <a:rPr lang="tr-TR" dirty="0"/>
              <a:t> </a:t>
            </a:r>
            <a:r>
              <a:rPr lang="tr-TR" dirty="0" err="1"/>
              <a:t>eyes</a:t>
            </a:r>
            <a:r>
              <a:rPr lang="tr-TR" dirty="0"/>
              <a:t> </a:t>
            </a:r>
            <a:r>
              <a:rPr lang="tr-TR" dirty="0" err="1"/>
              <a:t>have</a:t>
            </a:r>
            <a:r>
              <a:rPr lang="tr-TR" dirty="0"/>
              <a:t> </a:t>
            </a:r>
            <a:r>
              <a:rPr lang="tr-TR" dirty="0" err="1"/>
              <a:t>evolved</a:t>
            </a:r>
            <a:r>
              <a:rPr lang="tr-TR" dirty="0"/>
              <a:t> </a:t>
            </a:r>
            <a:r>
              <a:rPr lang="tr-TR" dirty="0" err="1"/>
              <a:t>later</a:t>
            </a:r>
            <a:r>
              <a:rPr lang="tr-TR" dirty="0"/>
              <a:t>. </a:t>
            </a:r>
          </a:p>
          <a:p>
            <a:pPr marL="171450" indent="-171450">
              <a:buFontTx/>
              <a:buChar char="-"/>
            </a:pPr>
            <a:r>
              <a:rPr lang="tr-TR" dirty="0"/>
              <a:t>Yet they </a:t>
            </a:r>
            <a:r>
              <a:rPr lang="tr-TR" dirty="0" err="1"/>
              <a:t>evolved</a:t>
            </a:r>
            <a:r>
              <a:rPr lang="tr-TR" dirty="0"/>
              <a:t> </a:t>
            </a:r>
            <a:r>
              <a:rPr lang="tr-TR" dirty="0" err="1"/>
              <a:t>very</a:t>
            </a:r>
            <a:r>
              <a:rPr lang="tr-TR" dirty="0"/>
              <a:t> </a:t>
            </a:r>
            <a:r>
              <a:rPr lang="tr-TR" dirty="0" err="1"/>
              <a:t>similarly</a:t>
            </a:r>
            <a:r>
              <a:rPr lang="tr-TR" dirty="0"/>
              <a:t>. </a:t>
            </a:r>
            <a:r>
              <a:rPr lang="tr-TR" dirty="0" err="1"/>
              <a:t>This</a:t>
            </a:r>
            <a:r>
              <a:rPr lang="tr-TR" dirty="0"/>
              <a:t> is </a:t>
            </a:r>
            <a:r>
              <a:rPr lang="tr-TR" dirty="0" err="1"/>
              <a:t>accidental</a:t>
            </a:r>
            <a:r>
              <a:rPr lang="tr-TR" dirty="0"/>
              <a:t> </a:t>
            </a:r>
            <a:r>
              <a:rPr lang="tr-TR" dirty="0" err="1"/>
              <a:t>convergence</a:t>
            </a:r>
            <a:r>
              <a:rPr lang="tr-TR" dirty="0"/>
              <a:t>. </a:t>
            </a:r>
          </a:p>
          <a:p>
            <a:pPr marL="171450" indent="-171450">
              <a:buFontTx/>
              <a:buChar char="-"/>
            </a:pPr>
            <a:r>
              <a:rPr lang="tr-TR" dirty="0"/>
              <a:t>Human </a:t>
            </a:r>
            <a:r>
              <a:rPr lang="tr-TR" dirty="0" err="1"/>
              <a:t>nerves</a:t>
            </a:r>
            <a:r>
              <a:rPr lang="tr-TR" dirty="0"/>
              <a:t> </a:t>
            </a:r>
            <a:r>
              <a:rPr lang="tr-TR" dirty="0" err="1"/>
              <a:t>are</a:t>
            </a:r>
            <a:r>
              <a:rPr lang="tr-TR" dirty="0"/>
              <a:t> in </a:t>
            </a:r>
            <a:r>
              <a:rPr lang="tr-TR" dirty="0" err="1"/>
              <a:t>front</a:t>
            </a:r>
            <a:r>
              <a:rPr lang="tr-TR" dirty="0"/>
              <a:t> of </a:t>
            </a:r>
            <a:r>
              <a:rPr lang="tr-TR" dirty="0" err="1"/>
              <a:t>the</a:t>
            </a:r>
            <a:r>
              <a:rPr lang="tr-TR" dirty="0"/>
              <a:t> </a:t>
            </a:r>
            <a:r>
              <a:rPr lang="tr-TR" dirty="0" err="1"/>
              <a:t>sensors</a:t>
            </a:r>
            <a:r>
              <a:rPr lang="tr-TR" dirty="0"/>
              <a:t>. </a:t>
            </a:r>
            <a:r>
              <a:rPr lang="tr-TR" dirty="0" err="1"/>
              <a:t>Octopus</a:t>
            </a:r>
            <a:r>
              <a:rPr lang="tr-TR" dirty="0"/>
              <a:t>: </a:t>
            </a:r>
            <a:r>
              <a:rPr lang="tr-TR" dirty="0" err="1"/>
              <a:t>nerves</a:t>
            </a:r>
            <a:r>
              <a:rPr lang="tr-TR" dirty="0"/>
              <a:t> </a:t>
            </a:r>
            <a:r>
              <a:rPr lang="tr-TR" dirty="0" err="1"/>
              <a:t>are</a:t>
            </a:r>
            <a:r>
              <a:rPr lang="tr-TR" dirty="0"/>
              <a:t> </a:t>
            </a:r>
            <a:r>
              <a:rPr lang="tr-TR" dirty="0" err="1"/>
              <a:t>bhind</a:t>
            </a:r>
            <a:r>
              <a:rPr lang="tr-TR" dirty="0"/>
              <a:t> </a:t>
            </a:r>
            <a:r>
              <a:rPr lang="tr-TR" dirty="0" err="1"/>
              <a:t>the</a:t>
            </a:r>
            <a:r>
              <a:rPr lang="tr-TR" dirty="0"/>
              <a:t> </a:t>
            </a:r>
            <a:r>
              <a:rPr lang="tr-TR" dirty="0" err="1"/>
              <a:t>sensors</a:t>
            </a:r>
            <a:r>
              <a:rPr lang="tr-TR" dirty="0"/>
              <a:t>. </a:t>
            </a:r>
            <a:r>
              <a:rPr lang="tr-TR" dirty="0" err="1"/>
              <a:t>Octopus</a:t>
            </a:r>
            <a:r>
              <a:rPr lang="tr-TR" dirty="0"/>
              <a:t> </a:t>
            </a:r>
            <a:r>
              <a:rPr lang="tr-TR" dirty="0" err="1"/>
              <a:t>don’t</a:t>
            </a:r>
            <a:r>
              <a:rPr lang="tr-TR" dirty="0"/>
              <a:t> </a:t>
            </a:r>
            <a:r>
              <a:rPr lang="tr-TR" dirty="0" err="1"/>
              <a:t>have</a:t>
            </a:r>
            <a:r>
              <a:rPr lang="tr-TR" dirty="0"/>
              <a:t> </a:t>
            </a:r>
            <a:r>
              <a:rPr lang="tr-TR" dirty="0" err="1"/>
              <a:t>blind</a:t>
            </a:r>
            <a:r>
              <a:rPr lang="tr-TR" dirty="0"/>
              <a:t> </a:t>
            </a:r>
            <a:r>
              <a:rPr lang="tr-TR" dirty="0" err="1"/>
              <a:t>spots</a:t>
            </a:r>
            <a:r>
              <a:rPr lang="tr-TR" dirty="0"/>
              <a:t>. </a:t>
            </a:r>
          </a:p>
          <a:p>
            <a:pPr marL="171450" indent="-171450">
              <a:buFontTx/>
              <a:buChar char="-"/>
            </a:pPr>
            <a:r>
              <a:rPr lang="tr-TR" dirty="0" err="1"/>
              <a:t>Which</a:t>
            </a:r>
            <a:r>
              <a:rPr lang="tr-TR" dirty="0"/>
              <a:t> </a:t>
            </a:r>
            <a:r>
              <a:rPr lang="tr-TR" dirty="0" err="1"/>
              <a:t>one</a:t>
            </a:r>
            <a:r>
              <a:rPr lang="tr-TR" dirty="0"/>
              <a:t> is </a:t>
            </a:r>
            <a:r>
              <a:rPr lang="tr-TR" dirty="0" err="1"/>
              <a:t>better</a:t>
            </a:r>
            <a:r>
              <a:rPr lang="tr-TR" dirty="0"/>
              <a:t>. ? </a:t>
            </a:r>
            <a:r>
              <a:rPr lang="tr-TR" dirty="0" err="1"/>
              <a:t>Maybe</a:t>
            </a:r>
            <a:r>
              <a:rPr lang="tr-TR" dirty="0"/>
              <a:t> </a:t>
            </a:r>
            <a:r>
              <a:rPr lang="tr-TR" dirty="0" err="1"/>
              <a:t>the</a:t>
            </a:r>
            <a:r>
              <a:rPr lang="tr-TR" dirty="0"/>
              <a:t> </a:t>
            </a:r>
            <a:r>
              <a:rPr lang="tr-TR" dirty="0" err="1"/>
              <a:t>octopus</a:t>
            </a:r>
            <a:r>
              <a:rPr lang="tr-TR" dirty="0"/>
              <a:t>. Bu </a:t>
            </a:r>
            <a:r>
              <a:rPr lang="tr-TR" dirty="0" err="1"/>
              <a:t>the</a:t>
            </a:r>
            <a:r>
              <a:rPr lang="tr-TR" dirty="0"/>
              <a:t> </a:t>
            </a:r>
            <a:r>
              <a:rPr lang="tr-TR" dirty="0" err="1"/>
              <a:t>nerves</a:t>
            </a:r>
            <a:r>
              <a:rPr lang="tr-TR" dirty="0"/>
              <a:t> </a:t>
            </a:r>
            <a:r>
              <a:rPr lang="tr-TR" dirty="0" err="1"/>
              <a:t>give</a:t>
            </a:r>
            <a:r>
              <a:rPr lang="tr-TR" dirty="0"/>
              <a:t> </a:t>
            </a:r>
            <a:r>
              <a:rPr lang="tr-TR" dirty="0" err="1"/>
              <a:t>somehow</a:t>
            </a:r>
            <a:r>
              <a:rPr lang="tr-TR" dirty="0"/>
              <a:t> </a:t>
            </a:r>
            <a:r>
              <a:rPr lang="tr-TR" dirty="0" err="1"/>
              <a:t>protection</a:t>
            </a:r>
            <a:r>
              <a:rPr lang="tr-TR" dirty="0"/>
              <a:t> </a:t>
            </a:r>
            <a:r>
              <a:rPr lang="tr-TR" dirty="0" err="1"/>
              <a:t>for</a:t>
            </a:r>
            <a:r>
              <a:rPr lang="tr-TR" dirty="0"/>
              <a:t> </a:t>
            </a:r>
            <a:r>
              <a:rPr lang="tr-TR" dirty="0" err="1"/>
              <a:t>sensors</a:t>
            </a:r>
            <a:r>
              <a:rPr lang="tr-TR" dirty="0"/>
              <a:t> </a:t>
            </a:r>
            <a:r>
              <a:rPr lang="tr-TR" dirty="0" err="1"/>
              <a:t>maybe</a:t>
            </a:r>
            <a:r>
              <a:rPr lang="tr-TR" dirty="0"/>
              <a:t> </a:t>
            </a:r>
            <a:r>
              <a:rPr lang="tr-TR" dirty="0" err="1"/>
              <a:t>good</a:t>
            </a:r>
            <a:r>
              <a:rPr lang="tr-TR" dirty="0"/>
              <a:t> </a:t>
            </a:r>
            <a:r>
              <a:rPr lang="tr-TR" dirty="0" err="1"/>
              <a:t>for</a:t>
            </a:r>
            <a:r>
              <a:rPr lang="tr-TR" dirty="0"/>
              <a:t> us. </a:t>
            </a:r>
            <a:r>
              <a:rPr lang="tr-TR" dirty="0" err="1"/>
              <a:t>Still</a:t>
            </a:r>
            <a:r>
              <a:rPr lang="tr-TR" dirty="0"/>
              <a:t> </a:t>
            </a:r>
            <a:r>
              <a:rPr lang="tr-TR" dirty="0" err="1"/>
              <a:t>maybe</a:t>
            </a:r>
            <a:r>
              <a:rPr lang="tr-TR" dirty="0"/>
              <a:t> </a:t>
            </a:r>
            <a:r>
              <a:rPr lang="tr-TR" dirty="0" err="1"/>
              <a:t>the</a:t>
            </a:r>
            <a:r>
              <a:rPr lang="tr-TR" dirty="0"/>
              <a:t> </a:t>
            </a:r>
            <a:r>
              <a:rPr lang="tr-TR" dirty="0" err="1"/>
              <a:t>octopus</a:t>
            </a:r>
            <a:r>
              <a:rPr lang="tr-TR" dirty="0"/>
              <a:t> is </a:t>
            </a:r>
            <a:r>
              <a:rPr lang="tr-TR" dirty="0" err="1"/>
              <a:t>more</a:t>
            </a:r>
            <a:r>
              <a:rPr lang="tr-TR" dirty="0"/>
              <a:t> </a:t>
            </a:r>
            <a:r>
              <a:rPr lang="tr-TR" dirty="0" err="1"/>
              <a:t>preferable</a:t>
            </a:r>
            <a:r>
              <a:rPr lang="tr-TR" dirty="0"/>
              <a:t>.  </a:t>
            </a:r>
          </a:p>
        </p:txBody>
      </p:sp>
      <p:sp>
        <p:nvSpPr>
          <p:cNvPr id="4" name="Slayt Numarası Yer Tutucusu 3"/>
          <p:cNvSpPr>
            <a:spLocks noGrp="1"/>
          </p:cNvSpPr>
          <p:nvPr>
            <p:ph type="sldNum" sz="quarter" idx="5"/>
          </p:nvPr>
        </p:nvSpPr>
        <p:spPr/>
        <p:txBody>
          <a:bodyPr/>
          <a:lstStyle/>
          <a:p>
            <a:fld id="{64518F14-9C4F-43DE-B4CA-B917A27AF3FD}" type="slidenum">
              <a:rPr lang="en-GB" smtClean="0"/>
              <a:t>14</a:t>
            </a:fld>
            <a:endParaRPr lang="en-GB"/>
          </a:p>
        </p:txBody>
      </p:sp>
    </p:spTree>
    <p:extLst>
      <p:ext uri="{BB962C8B-B14F-4D97-AF65-F5344CB8AC3E}">
        <p14:creationId xmlns:p14="http://schemas.microsoft.com/office/powerpoint/2010/main" val="4174674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Vision</a:t>
            </a:r>
            <a:r>
              <a:rPr lang="tr-TR" dirty="0"/>
              <a:t> problem is </a:t>
            </a:r>
            <a:r>
              <a:rPr lang="tr-TR" dirty="0" err="1"/>
              <a:t>ill</a:t>
            </a:r>
            <a:r>
              <a:rPr lang="tr-TR" dirty="0"/>
              <a:t> </a:t>
            </a:r>
            <a:r>
              <a:rPr lang="tr-TR" dirty="0" err="1"/>
              <a:t>posed</a:t>
            </a:r>
            <a:r>
              <a:rPr lang="tr-TR" dirty="0"/>
              <a:t>, </a:t>
            </a:r>
            <a:r>
              <a:rPr lang="tr-TR" dirty="0" err="1"/>
              <a:t>because</a:t>
            </a:r>
            <a:r>
              <a:rPr lang="tr-TR" dirty="0"/>
              <a:t> </a:t>
            </a:r>
            <a:r>
              <a:rPr lang="tr-TR" dirty="0" err="1"/>
              <a:t>we</a:t>
            </a:r>
            <a:r>
              <a:rPr lang="tr-TR" dirty="0"/>
              <a:t> can </a:t>
            </a:r>
            <a:r>
              <a:rPr lang="tr-TR" dirty="0" err="1"/>
              <a:t>see</a:t>
            </a:r>
            <a:r>
              <a:rPr lang="tr-TR" dirty="0"/>
              <a:t> 2D but </a:t>
            </a:r>
            <a:r>
              <a:rPr lang="tr-TR" dirty="0" err="1"/>
              <a:t>the</a:t>
            </a:r>
            <a:r>
              <a:rPr lang="tr-TR" dirty="0"/>
              <a:t> </a:t>
            </a:r>
            <a:r>
              <a:rPr lang="tr-TR" dirty="0" err="1"/>
              <a:t>world</a:t>
            </a:r>
            <a:r>
              <a:rPr lang="tr-TR" dirty="0"/>
              <a:t> is 3D</a:t>
            </a:r>
          </a:p>
          <a:p>
            <a:r>
              <a:rPr lang="tr-TR" dirty="0" err="1"/>
              <a:t>Secondly</a:t>
            </a:r>
            <a:r>
              <a:rPr lang="tr-TR" dirty="0"/>
              <a:t>, </a:t>
            </a:r>
            <a:r>
              <a:rPr lang="tr-TR" dirty="0" err="1"/>
              <a:t>our</a:t>
            </a:r>
            <a:r>
              <a:rPr lang="tr-TR" dirty="0"/>
              <a:t> </a:t>
            </a:r>
            <a:r>
              <a:rPr lang="tr-TR" dirty="0" err="1"/>
              <a:t>eyes</a:t>
            </a:r>
            <a:r>
              <a:rPr lang="tr-TR" dirty="0"/>
              <a:t> </a:t>
            </a:r>
            <a:r>
              <a:rPr lang="tr-TR" dirty="0" err="1"/>
              <a:t>are</a:t>
            </a:r>
            <a:r>
              <a:rPr lang="tr-TR" dirty="0"/>
              <a:t> </a:t>
            </a:r>
            <a:r>
              <a:rPr lang="tr-TR" dirty="0" err="1"/>
              <a:t>evolved</a:t>
            </a:r>
            <a:r>
              <a:rPr lang="tr-TR" dirty="0"/>
              <a:t> </a:t>
            </a:r>
            <a:r>
              <a:rPr lang="tr-TR" dirty="0" err="1"/>
              <a:t>to</a:t>
            </a:r>
            <a:r>
              <a:rPr lang="tr-TR" dirty="0"/>
              <a:t> </a:t>
            </a:r>
            <a:r>
              <a:rPr lang="tr-TR" dirty="0" err="1"/>
              <a:t>find</a:t>
            </a:r>
            <a:r>
              <a:rPr lang="tr-TR" dirty="0"/>
              <a:t> </a:t>
            </a:r>
            <a:r>
              <a:rPr lang="tr-TR" dirty="0" err="1"/>
              <a:t>food</a:t>
            </a:r>
            <a:r>
              <a:rPr lang="tr-TR" dirty="0"/>
              <a:t> </a:t>
            </a:r>
            <a:r>
              <a:rPr lang="tr-TR" dirty="0" err="1"/>
              <a:t>and</a:t>
            </a:r>
            <a:r>
              <a:rPr lang="tr-TR" dirty="0"/>
              <a:t> </a:t>
            </a:r>
            <a:r>
              <a:rPr lang="tr-TR" dirty="0" err="1"/>
              <a:t>escape</a:t>
            </a:r>
            <a:r>
              <a:rPr lang="tr-TR" dirty="0"/>
              <a:t> </a:t>
            </a:r>
            <a:r>
              <a:rPr lang="tr-TR" dirty="0" err="1"/>
              <a:t>from</a:t>
            </a:r>
            <a:r>
              <a:rPr lang="tr-TR" dirty="0"/>
              <a:t> </a:t>
            </a:r>
            <a:r>
              <a:rPr lang="tr-TR" dirty="0" err="1"/>
              <a:t>danger</a:t>
            </a:r>
            <a:r>
              <a:rPr lang="tr-TR" dirty="0"/>
              <a:t>. Not </a:t>
            </a:r>
            <a:r>
              <a:rPr lang="tr-TR" dirty="0" err="1"/>
              <a:t>to</a:t>
            </a:r>
            <a:r>
              <a:rPr lang="tr-TR" dirty="0"/>
              <a:t> </a:t>
            </a:r>
            <a:r>
              <a:rPr lang="tr-TR" dirty="0" err="1"/>
              <a:t>assess</a:t>
            </a:r>
            <a:r>
              <a:rPr lang="tr-TR" dirty="0"/>
              <a:t> </a:t>
            </a:r>
            <a:r>
              <a:rPr lang="tr-TR" dirty="0" err="1"/>
              <a:t>artistic</a:t>
            </a:r>
            <a:r>
              <a:rPr lang="tr-TR" dirty="0"/>
              <a:t> </a:t>
            </a:r>
            <a:r>
              <a:rPr lang="tr-TR" dirty="0" err="1"/>
              <a:t>images</a:t>
            </a:r>
            <a:endParaRPr lang="tr-TR" dirty="0"/>
          </a:p>
          <a:p>
            <a:endParaRPr lang="tr-TR" dirty="0"/>
          </a:p>
          <a:p>
            <a:r>
              <a:rPr lang="tr-TR" dirty="0"/>
              <a:t>Right </a:t>
            </a:r>
            <a:r>
              <a:rPr lang="tr-TR" dirty="0" err="1"/>
              <a:t>side</a:t>
            </a:r>
            <a:r>
              <a:rPr lang="tr-TR" dirty="0"/>
              <a:t> of </a:t>
            </a:r>
            <a:r>
              <a:rPr lang="tr-TR" dirty="0" err="1"/>
              <a:t>FoV</a:t>
            </a:r>
            <a:r>
              <a:rPr lang="tr-TR" dirty="0"/>
              <a:t> is </a:t>
            </a:r>
            <a:r>
              <a:rPr lang="tr-TR" dirty="0" err="1"/>
              <a:t>processed</a:t>
            </a:r>
            <a:r>
              <a:rPr lang="tr-TR" dirty="0"/>
              <a:t> </a:t>
            </a:r>
            <a:r>
              <a:rPr lang="tr-TR" dirty="0" err="1"/>
              <a:t>by</a:t>
            </a:r>
            <a:r>
              <a:rPr lang="tr-TR" dirty="0"/>
              <a:t> </a:t>
            </a:r>
            <a:r>
              <a:rPr lang="tr-TR" dirty="0" err="1"/>
              <a:t>the</a:t>
            </a:r>
            <a:r>
              <a:rPr lang="tr-TR" dirty="0"/>
              <a:t> </a:t>
            </a:r>
            <a:r>
              <a:rPr lang="tr-TR" dirty="0" err="1"/>
              <a:t>left</a:t>
            </a:r>
            <a:r>
              <a:rPr lang="tr-TR" dirty="0"/>
              <a:t> </a:t>
            </a:r>
            <a:r>
              <a:rPr lang="tr-TR" dirty="0" err="1"/>
              <a:t>brain</a:t>
            </a:r>
            <a:r>
              <a:rPr lang="tr-TR" dirty="0"/>
              <a:t>. </a:t>
            </a:r>
            <a:r>
              <a:rPr lang="tr-TR" dirty="0" err="1"/>
              <a:t>There</a:t>
            </a:r>
            <a:r>
              <a:rPr lang="tr-TR" dirty="0"/>
              <a:t> is a </a:t>
            </a:r>
            <a:r>
              <a:rPr lang="tr-TR" dirty="0" err="1"/>
              <a:t>crossing</a:t>
            </a:r>
            <a:r>
              <a:rPr lang="tr-TR" dirty="0"/>
              <a:t> on </a:t>
            </a:r>
            <a:r>
              <a:rPr lang="tr-TR" dirty="0" err="1"/>
              <a:t>the</a:t>
            </a:r>
            <a:r>
              <a:rPr lang="tr-TR" dirty="0"/>
              <a:t> </a:t>
            </a:r>
            <a:r>
              <a:rPr lang="tr-TR" dirty="0" err="1"/>
              <a:t>brain</a:t>
            </a:r>
            <a:r>
              <a:rPr lang="tr-TR" dirty="0"/>
              <a:t>.</a:t>
            </a:r>
          </a:p>
          <a:p>
            <a:r>
              <a:rPr lang="tr-TR" dirty="0" err="1"/>
              <a:t>Otherwise</a:t>
            </a:r>
            <a:r>
              <a:rPr lang="tr-TR" dirty="0"/>
              <a:t> stereo </a:t>
            </a:r>
            <a:r>
              <a:rPr lang="tr-TR" dirty="0" err="1"/>
              <a:t>vision</a:t>
            </a:r>
            <a:r>
              <a:rPr lang="tr-TR" dirty="0"/>
              <a:t> </a:t>
            </a:r>
            <a:r>
              <a:rPr lang="tr-TR" dirty="0" err="1"/>
              <a:t>would</a:t>
            </a:r>
            <a:r>
              <a:rPr lang="tr-TR" dirty="0"/>
              <a:t> not be </a:t>
            </a:r>
            <a:r>
              <a:rPr lang="tr-TR" dirty="0" err="1"/>
              <a:t>possible</a:t>
            </a:r>
            <a:r>
              <a:rPr lang="tr-TR" dirty="0"/>
              <a:t>. Two </a:t>
            </a:r>
            <a:r>
              <a:rPr lang="tr-TR" dirty="0" err="1"/>
              <a:t>parts</a:t>
            </a:r>
            <a:r>
              <a:rPr lang="tr-TR" dirty="0"/>
              <a:t> </a:t>
            </a:r>
            <a:r>
              <a:rPr lang="tr-TR" dirty="0" err="1"/>
              <a:t>would</a:t>
            </a:r>
            <a:r>
              <a:rPr lang="tr-TR" dirty="0"/>
              <a:t> </a:t>
            </a:r>
            <a:r>
              <a:rPr lang="tr-TR" dirty="0" err="1"/>
              <a:t>process</a:t>
            </a:r>
            <a:r>
              <a:rPr lang="tr-TR" dirty="0"/>
              <a:t> </a:t>
            </a:r>
            <a:r>
              <a:rPr lang="tr-TR" dirty="0" err="1"/>
              <a:t>independently</a:t>
            </a:r>
            <a:r>
              <a:rPr lang="tr-TR" dirty="0"/>
              <a:t>. </a:t>
            </a:r>
          </a:p>
          <a:p>
            <a:endParaRPr lang="tr-TR" dirty="0"/>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15</a:t>
            </a:fld>
            <a:endParaRPr lang="en-GB"/>
          </a:p>
        </p:txBody>
      </p:sp>
    </p:spTree>
    <p:extLst>
      <p:ext uri="{BB962C8B-B14F-4D97-AF65-F5344CB8AC3E}">
        <p14:creationId xmlns:p14="http://schemas.microsoft.com/office/powerpoint/2010/main" val="256442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A lot of </a:t>
            </a:r>
            <a:r>
              <a:rPr lang="tr-TR" dirty="0" err="1"/>
              <a:t>our</a:t>
            </a:r>
            <a:r>
              <a:rPr lang="tr-TR" dirty="0"/>
              <a:t> </a:t>
            </a:r>
            <a:r>
              <a:rPr lang="tr-TR" dirty="0" err="1"/>
              <a:t>brain</a:t>
            </a:r>
            <a:r>
              <a:rPr lang="tr-TR" dirty="0"/>
              <a:t> is </a:t>
            </a:r>
            <a:r>
              <a:rPr lang="tr-TR" dirty="0" err="1"/>
              <a:t>dedicated</a:t>
            </a:r>
            <a:r>
              <a:rPr lang="tr-TR" dirty="0"/>
              <a:t> </a:t>
            </a:r>
            <a:r>
              <a:rPr lang="tr-TR" dirty="0" err="1"/>
              <a:t>to</a:t>
            </a:r>
            <a:r>
              <a:rPr lang="tr-TR" dirty="0"/>
              <a:t> </a:t>
            </a:r>
            <a:r>
              <a:rPr lang="tr-TR" dirty="0" err="1"/>
              <a:t>vision</a:t>
            </a:r>
            <a:endParaRPr lang="tr-TR" dirty="0"/>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16</a:t>
            </a:fld>
            <a:endParaRPr lang="en-GB"/>
          </a:p>
        </p:txBody>
      </p:sp>
    </p:spTree>
    <p:extLst>
      <p:ext uri="{BB962C8B-B14F-4D97-AF65-F5344CB8AC3E}">
        <p14:creationId xmlns:p14="http://schemas.microsoft.com/office/powerpoint/2010/main" val="2167827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Should</a:t>
            </a:r>
            <a:r>
              <a:rPr lang="tr-TR" dirty="0"/>
              <a:t> </a:t>
            </a:r>
            <a:r>
              <a:rPr lang="tr-TR" dirty="0" err="1"/>
              <a:t>we</a:t>
            </a:r>
            <a:r>
              <a:rPr lang="tr-TR" dirty="0"/>
              <a:t> </a:t>
            </a:r>
            <a:r>
              <a:rPr lang="tr-TR" dirty="0" err="1"/>
              <a:t>keep</a:t>
            </a:r>
            <a:r>
              <a:rPr lang="tr-TR" dirty="0"/>
              <a:t> </a:t>
            </a:r>
            <a:r>
              <a:rPr lang="tr-TR" dirty="0" err="1"/>
              <a:t>the</a:t>
            </a:r>
            <a:r>
              <a:rPr lang="tr-TR" dirty="0"/>
              <a:t> </a:t>
            </a:r>
            <a:r>
              <a:rPr lang="tr-TR" dirty="0" err="1"/>
              <a:t>biological</a:t>
            </a:r>
            <a:r>
              <a:rPr lang="tr-TR" dirty="0"/>
              <a:t> </a:t>
            </a:r>
            <a:r>
              <a:rPr lang="tr-TR" dirty="0" err="1"/>
              <a:t>system</a:t>
            </a:r>
            <a:r>
              <a:rPr lang="tr-TR" dirty="0"/>
              <a:t> </a:t>
            </a:r>
            <a:r>
              <a:rPr lang="tr-TR" dirty="0" err="1"/>
              <a:t>the</a:t>
            </a:r>
            <a:r>
              <a:rPr lang="tr-TR" dirty="0"/>
              <a:t> </a:t>
            </a:r>
            <a:r>
              <a:rPr lang="tr-TR" dirty="0" err="1"/>
              <a:t>same</a:t>
            </a:r>
            <a:r>
              <a:rPr lang="tr-TR" dirty="0"/>
              <a:t> </a:t>
            </a:r>
            <a:r>
              <a:rPr lang="tr-TR" dirty="0" err="1"/>
              <a:t>or</a:t>
            </a:r>
            <a:r>
              <a:rPr lang="tr-TR" dirty="0"/>
              <a:t> </a:t>
            </a:r>
            <a:r>
              <a:rPr lang="tr-TR" dirty="0" err="1"/>
              <a:t>should</a:t>
            </a:r>
            <a:r>
              <a:rPr lang="tr-TR" dirty="0"/>
              <a:t> </a:t>
            </a:r>
            <a:r>
              <a:rPr lang="tr-TR" dirty="0" err="1"/>
              <a:t>we</a:t>
            </a:r>
            <a:r>
              <a:rPr lang="tr-TR" dirty="0"/>
              <a:t> </a:t>
            </a:r>
            <a:r>
              <a:rPr lang="tr-TR" dirty="0" err="1"/>
              <a:t>change</a:t>
            </a:r>
            <a:r>
              <a:rPr lang="tr-TR" dirty="0"/>
              <a:t> </a:t>
            </a:r>
            <a:r>
              <a:rPr lang="tr-TR" dirty="0" err="1"/>
              <a:t>them</a:t>
            </a:r>
            <a:r>
              <a:rPr lang="tr-TR" dirty="0"/>
              <a:t>?</a:t>
            </a:r>
          </a:p>
          <a:p>
            <a:r>
              <a:rPr lang="tr-TR" dirty="0" err="1"/>
              <a:t>You</a:t>
            </a:r>
            <a:r>
              <a:rPr lang="tr-TR" dirty="0"/>
              <a:t> can </a:t>
            </a:r>
            <a:r>
              <a:rPr lang="tr-TR" dirty="0" err="1"/>
              <a:t>see</a:t>
            </a:r>
            <a:r>
              <a:rPr lang="tr-TR" dirty="0"/>
              <a:t> two </a:t>
            </a:r>
            <a:r>
              <a:rPr lang="tr-TR" dirty="0" err="1"/>
              <a:t>things</a:t>
            </a:r>
            <a:r>
              <a:rPr lang="tr-TR" dirty="0"/>
              <a:t> but not at </a:t>
            </a:r>
            <a:r>
              <a:rPr lang="tr-TR" dirty="0" err="1"/>
              <a:t>the</a:t>
            </a:r>
            <a:r>
              <a:rPr lang="tr-TR" dirty="0"/>
              <a:t> </a:t>
            </a:r>
            <a:r>
              <a:rPr lang="tr-TR" dirty="0" err="1"/>
              <a:t>same</a:t>
            </a:r>
            <a:r>
              <a:rPr lang="tr-TR" dirty="0"/>
              <a:t> time (two </a:t>
            </a:r>
            <a:r>
              <a:rPr lang="tr-TR" dirty="0" err="1"/>
              <a:t>heads</a:t>
            </a:r>
            <a:r>
              <a:rPr lang="tr-TR" dirty="0"/>
              <a:t> </a:t>
            </a:r>
            <a:r>
              <a:rPr lang="tr-TR" dirty="0" err="1"/>
              <a:t>and</a:t>
            </a:r>
            <a:r>
              <a:rPr lang="tr-TR" dirty="0"/>
              <a:t> a </a:t>
            </a:r>
            <a:r>
              <a:rPr lang="tr-TR" dirty="0" err="1"/>
              <a:t>vase</a:t>
            </a:r>
            <a:r>
              <a:rPr lang="tr-TR" dirty="0"/>
              <a:t>) (</a:t>
            </a:r>
            <a:r>
              <a:rPr lang="tr-TR" dirty="0" err="1"/>
              <a:t>rabbit</a:t>
            </a:r>
            <a:r>
              <a:rPr lang="tr-TR" dirty="0"/>
              <a:t> </a:t>
            </a:r>
            <a:r>
              <a:rPr lang="tr-TR" dirty="0" err="1"/>
              <a:t>or</a:t>
            </a:r>
            <a:r>
              <a:rPr lang="tr-TR" dirty="0"/>
              <a:t> </a:t>
            </a:r>
            <a:r>
              <a:rPr lang="tr-TR" dirty="0" err="1"/>
              <a:t>duck</a:t>
            </a:r>
            <a:r>
              <a:rPr lang="tr-TR" dirty="0"/>
              <a:t>)</a:t>
            </a:r>
          </a:p>
          <a:p>
            <a:r>
              <a:rPr lang="tr-TR" dirty="0" err="1"/>
              <a:t>Look</a:t>
            </a:r>
            <a:r>
              <a:rPr lang="tr-TR" dirty="0"/>
              <a:t> at </a:t>
            </a:r>
            <a:r>
              <a:rPr lang="tr-TR" dirty="0" err="1"/>
              <a:t>the</a:t>
            </a:r>
            <a:r>
              <a:rPr lang="tr-TR" dirty="0"/>
              <a:t> </a:t>
            </a:r>
            <a:r>
              <a:rPr lang="tr-TR" dirty="0" err="1"/>
              <a:t>right</a:t>
            </a:r>
            <a:r>
              <a:rPr lang="tr-TR" dirty="0"/>
              <a:t>. </a:t>
            </a:r>
            <a:r>
              <a:rPr lang="tr-TR" dirty="0" err="1"/>
              <a:t>Looks</a:t>
            </a:r>
            <a:r>
              <a:rPr lang="tr-TR" dirty="0"/>
              <a:t> </a:t>
            </a:r>
            <a:r>
              <a:rPr lang="tr-TR" dirty="0" err="1"/>
              <a:t>quite</a:t>
            </a:r>
            <a:r>
              <a:rPr lang="tr-TR" dirty="0"/>
              <a:t> </a:t>
            </a:r>
            <a:r>
              <a:rPr lang="tr-TR" dirty="0" err="1"/>
              <a:t>like</a:t>
            </a:r>
            <a:r>
              <a:rPr lang="tr-TR" dirty="0"/>
              <a:t> an </a:t>
            </a:r>
            <a:r>
              <a:rPr lang="tr-TR" dirty="0" err="1"/>
              <a:t>elephant</a:t>
            </a:r>
            <a:r>
              <a:rPr lang="tr-TR" dirty="0"/>
              <a:t>, but it has </a:t>
            </a:r>
            <a:r>
              <a:rPr lang="tr-TR" dirty="0" err="1"/>
              <a:t>so</a:t>
            </a:r>
            <a:r>
              <a:rPr lang="tr-TR" dirty="0"/>
              <a:t> </a:t>
            </a:r>
            <a:r>
              <a:rPr lang="tr-TR" dirty="0" err="1"/>
              <a:t>many</a:t>
            </a:r>
            <a:r>
              <a:rPr lang="tr-TR" dirty="0"/>
              <a:t> </a:t>
            </a:r>
            <a:r>
              <a:rPr lang="tr-TR" dirty="0" err="1"/>
              <a:t>legs</a:t>
            </a:r>
            <a:r>
              <a:rPr lang="tr-TR" dirty="0"/>
              <a:t>. </a:t>
            </a:r>
            <a:r>
              <a:rPr lang="tr-TR" dirty="0" err="1"/>
              <a:t>Still</a:t>
            </a:r>
            <a:r>
              <a:rPr lang="tr-TR" dirty="0"/>
              <a:t> at </a:t>
            </a:r>
            <a:r>
              <a:rPr lang="tr-TR" dirty="0" err="1"/>
              <a:t>first</a:t>
            </a:r>
            <a:r>
              <a:rPr lang="tr-TR" dirty="0"/>
              <a:t> </a:t>
            </a:r>
            <a:r>
              <a:rPr lang="tr-TR" dirty="0" err="1"/>
              <a:t>sight</a:t>
            </a:r>
            <a:r>
              <a:rPr lang="tr-TR" dirty="0"/>
              <a:t> </a:t>
            </a:r>
            <a:r>
              <a:rPr lang="tr-TR" dirty="0" err="1"/>
              <a:t>we</a:t>
            </a:r>
            <a:r>
              <a:rPr lang="tr-TR" dirty="0"/>
              <a:t> </a:t>
            </a:r>
            <a:r>
              <a:rPr lang="tr-TR" dirty="0" err="1"/>
              <a:t>see</a:t>
            </a:r>
            <a:r>
              <a:rPr lang="tr-TR" dirty="0"/>
              <a:t> it as an </a:t>
            </a:r>
            <a:r>
              <a:rPr lang="tr-TR" dirty="0" err="1"/>
              <a:t>elephant</a:t>
            </a:r>
            <a:r>
              <a:rPr lang="tr-TR" dirty="0"/>
              <a:t>.</a:t>
            </a:r>
          </a:p>
          <a:p>
            <a:r>
              <a:rPr lang="tr-TR" dirty="0" err="1"/>
              <a:t>We</a:t>
            </a:r>
            <a:r>
              <a:rPr lang="tr-TR" dirty="0"/>
              <a:t> </a:t>
            </a:r>
            <a:r>
              <a:rPr lang="tr-TR" dirty="0" err="1"/>
              <a:t>are</a:t>
            </a:r>
            <a:r>
              <a:rPr lang="tr-TR" dirty="0"/>
              <a:t> </a:t>
            </a:r>
            <a:r>
              <a:rPr lang="tr-TR" dirty="0" err="1"/>
              <a:t>used</a:t>
            </a:r>
            <a:r>
              <a:rPr lang="tr-TR" dirty="0"/>
              <a:t> </a:t>
            </a:r>
            <a:r>
              <a:rPr lang="tr-TR" dirty="0" err="1"/>
              <a:t>to</a:t>
            </a:r>
            <a:r>
              <a:rPr lang="tr-TR" dirty="0"/>
              <a:t> </a:t>
            </a:r>
            <a:r>
              <a:rPr lang="tr-TR" dirty="0" err="1"/>
              <a:t>see</a:t>
            </a:r>
            <a:r>
              <a:rPr lang="tr-TR" dirty="0"/>
              <a:t> </a:t>
            </a:r>
            <a:r>
              <a:rPr lang="tr-TR" dirty="0" err="1"/>
              <a:t>things</a:t>
            </a:r>
            <a:r>
              <a:rPr lang="tr-TR" dirty="0"/>
              <a:t> </a:t>
            </a:r>
            <a:r>
              <a:rPr lang="tr-TR" dirty="0" err="1"/>
              <a:t>noisy</a:t>
            </a:r>
            <a:r>
              <a:rPr lang="tr-TR" dirty="0"/>
              <a:t>, </a:t>
            </a:r>
            <a:r>
              <a:rPr lang="tr-TR" dirty="0" err="1"/>
              <a:t>distorted</a:t>
            </a:r>
            <a:r>
              <a:rPr lang="tr-TR" dirty="0"/>
              <a:t> </a:t>
            </a:r>
            <a:r>
              <a:rPr lang="tr-TR" dirty="0" err="1"/>
              <a:t>and</a:t>
            </a:r>
            <a:r>
              <a:rPr lang="tr-TR" dirty="0"/>
              <a:t> </a:t>
            </a:r>
            <a:r>
              <a:rPr lang="tr-TR" dirty="0" err="1"/>
              <a:t>with</a:t>
            </a:r>
            <a:r>
              <a:rPr lang="tr-TR" dirty="0"/>
              <a:t> </a:t>
            </a:r>
            <a:r>
              <a:rPr lang="tr-TR" dirty="0" err="1"/>
              <a:t>occlusions</a:t>
            </a:r>
            <a:r>
              <a:rPr lang="tr-TR" dirty="0"/>
              <a:t>,  but </a:t>
            </a:r>
            <a:r>
              <a:rPr lang="tr-TR" dirty="0" err="1"/>
              <a:t>we</a:t>
            </a:r>
            <a:r>
              <a:rPr lang="tr-TR" dirty="0"/>
              <a:t> </a:t>
            </a:r>
            <a:r>
              <a:rPr lang="tr-TR" dirty="0" err="1"/>
              <a:t>still</a:t>
            </a:r>
            <a:r>
              <a:rPr lang="tr-TR" dirty="0"/>
              <a:t> can </a:t>
            </a:r>
            <a:r>
              <a:rPr lang="tr-TR" dirty="0" err="1"/>
              <a:t>recognize</a:t>
            </a:r>
            <a:r>
              <a:rPr lang="tr-TR" dirty="0"/>
              <a:t> </a:t>
            </a:r>
            <a:r>
              <a:rPr lang="tr-TR" dirty="0" err="1"/>
              <a:t>them</a:t>
            </a:r>
            <a:r>
              <a:rPr lang="tr-TR" dirty="0"/>
              <a:t>. </a:t>
            </a:r>
            <a:r>
              <a:rPr lang="tr-TR" dirty="0" err="1"/>
              <a:t>our</a:t>
            </a:r>
            <a:r>
              <a:rPr lang="tr-TR" dirty="0"/>
              <a:t> </a:t>
            </a:r>
            <a:r>
              <a:rPr lang="tr-TR" dirty="0" err="1"/>
              <a:t>vision</a:t>
            </a:r>
            <a:r>
              <a:rPr lang="tr-TR" dirty="0"/>
              <a:t> is not </a:t>
            </a:r>
            <a:r>
              <a:rPr lang="tr-TR" dirty="0" err="1"/>
              <a:t>photographic</a:t>
            </a:r>
            <a:r>
              <a:rPr lang="tr-TR" dirty="0"/>
              <a:t>.</a:t>
            </a:r>
          </a:p>
          <a:p>
            <a:endParaRPr lang="tr-TR" dirty="0"/>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17</a:t>
            </a:fld>
            <a:endParaRPr lang="en-GB"/>
          </a:p>
        </p:txBody>
      </p:sp>
    </p:spTree>
    <p:extLst>
      <p:ext uri="{BB962C8B-B14F-4D97-AF65-F5344CB8AC3E}">
        <p14:creationId xmlns:p14="http://schemas.microsoft.com/office/powerpoint/2010/main" val="1194679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Have</a:t>
            </a:r>
            <a:r>
              <a:rPr lang="tr-TR" dirty="0"/>
              <a:t> </a:t>
            </a:r>
            <a:r>
              <a:rPr lang="tr-TR" dirty="0" err="1"/>
              <a:t>you</a:t>
            </a:r>
            <a:r>
              <a:rPr lang="tr-TR" dirty="0"/>
              <a:t> </a:t>
            </a:r>
            <a:r>
              <a:rPr lang="tr-TR" dirty="0" err="1"/>
              <a:t>seen</a:t>
            </a:r>
            <a:r>
              <a:rPr lang="tr-TR" dirty="0"/>
              <a:t> </a:t>
            </a:r>
            <a:r>
              <a:rPr lang="tr-TR" dirty="0" err="1"/>
              <a:t>this</a:t>
            </a:r>
            <a:r>
              <a:rPr lang="tr-TR" dirty="0"/>
              <a:t> </a:t>
            </a:r>
            <a:r>
              <a:rPr lang="tr-TR" dirty="0" err="1"/>
              <a:t>illusion</a:t>
            </a:r>
            <a:r>
              <a:rPr lang="tr-TR" dirty="0"/>
              <a:t>. </a:t>
            </a:r>
            <a:r>
              <a:rPr lang="tr-TR" dirty="0" err="1"/>
              <a:t>Distances</a:t>
            </a:r>
            <a:r>
              <a:rPr lang="tr-TR" dirty="0"/>
              <a:t> </a:t>
            </a:r>
            <a:r>
              <a:rPr lang="tr-TR" dirty="0" err="1"/>
              <a:t>don’t</a:t>
            </a:r>
            <a:r>
              <a:rPr lang="tr-TR" dirty="0"/>
              <a:t> </a:t>
            </a:r>
            <a:r>
              <a:rPr lang="tr-TR" dirty="0" err="1"/>
              <a:t>look</a:t>
            </a:r>
            <a:r>
              <a:rPr lang="tr-TR" dirty="0"/>
              <a:t> </a:t>
            </a:r>
            <a:r>
              <a:rPr lang="tr-TR" dirty="0" err="1"/>
              <a:t>the</a:t>
            </a:r>
            <a:r>
              <a:rPr lang="tr-TR" dirty="0"/>
              <a:t> </a:t>
            </a:r>
            <a:r>
              <a:rPr lang="tr-TR" dirty="0" err="1"/>
              <a:t>same</a:t>
            </a:r>
            <a:r>
              <a:rPr lang="tr-TR" dirty="0"/>
              <a:t> but they </a:t>
            </a:r>
            <a:r>
              <a:rPr lang="tr-TR" dirty="0" err="1"/>
              <a:t>are</a:t>
            </a:r>
            <a:r>
              <a:rPr lang="tr-TR" dirty="0"/>
              <a:t> </a:t>
            </a:r>
            <a:r>
              <a:rPr lang="tr-TR" dirty="0" err="1"/>
              <a:t>the</a:t>
            </a:r>
            <a:r>
              <a:rPr lang="tr-TR" dirty="0"/>
              <a:t> </a:t>
            </a:r>
            <a:r>
              <a:rPr lang="tr-TR" dirty="0" err="1"/>
              <a:t>same</a:t>
            </a:r>
            <a:r>
              <a:rPr lang="tr-TR" dirty="0"/>
              <a:t>. </a:t>
            </a:r>
          </a:p>
          <a:p>
            <a:r>
              <a:rPr lang="tr-TR" dirty="0" err="1"/>
              <a:t>The</a:t>
            </a:r>
            <a:r>
              <a:rPr lang="tr-TR" dirty="0"/>
              <a:t> </a:t>
            </a:r>
            <a:r>
              <a:rPr lang="tr-TR" dirty="0" err="1"/>
              <a:t>bottom</a:t>
            </a:r>
            <a:r>
              <a:rPr lang="tr-TR" dirty="0"/>
              <a:t> </a:t>
            </a:r>
            <a:r>
              <a:rPr lang="tr-TR" dirty="0" err="1"/>
              <a:t>one</a:t>
            </a:r>
            <a:r>
              <a:rPr lang="tr-TR" dirty="0"/>
              <a:t> is an </a:t>
            </a:r>
            <a:r>
              <a:rPr lang="tr-TR" dirty="0" err="1"/>
              <a:t>unusual</a:t>
            </a:r>
            <a:r>
              <a:rPr lang="tr-TR" dirty="0"/>
              <a:t> </a:t>
            </a:r>
            <a:r>
              <a:rPr lang="tr-TR" dirty="0" err="1"/>
              <a:t>shape</a:t>
            </a:r>
            <a:r>
              <a:rPr lang="tr-TR" dirty="0"/>
              <a:t>. </a:t>
            </a:r>
            <a:r>
              <a:rPr lang="tr-TR" dirty="0" err="1"/>
              <a:t>We</a:t>
            </a:r>
            <a:r>
              <a:rPr lang="tr-TR" dirty="0"/>
              <a:t> </a:t>
            </a:r>
            <a:r>
              <a:rPr lang="tr-TR" dirty="0" err="1"/>
              <a:t>are</a:t>
            </a:r>
            <a:r>
              <a:rPr lang="tr-TR" dirty="0"/>
              <a:t> not </a:t>
            </a:r>
            <a:r>
              <a:rPr lang="tr-TR" dirty="0" err="1"/>
              <a:t>used</a:t>
            </a:r>
            <a:r>
              <a:rPr lang="tr-TR" dirty="0"/>
              <a:t> </a:t>
            </a:r>
            <a:r>
              <a:rPr lang="tr-TR" dirty="0" err="1"/>
              <a:t>to</a:t>
            </a:r>
            <a:r>
              <a:rPr lang="tr-TR" dirty="0"/>
              <a:t> </a:t>
            </a:r>
            <a:r>
              <a:rPr lang="tr-TR" dirty="0" err="1"/>
              <a:t>seeing</a:t>
            </a:r>
            <a:r>
              <a:rPr lang="tr-TR" dirty="0"/>
              <a:t> </a:t>
            </a:r>
            <a:r>
              <a:rPr lang="tr-TR" dirty="0" err="1"/>
              <a:t>such</a:t>
            </a:r>
            <a:r>
              <a:rPr lang="tr-TR" dirty="0"/>
              <a:t> </a:t>
            </a:r>
            <a:r>
              <a:rPr lang="tr-TR" dirty="0" err="1"/>
              <a:t>things</a:t>
            </a:r>
            <a:r>
              <a:rPr lang="tr-TR" dirty="0"/>
              <a:t>. They </a:t>
            </a:r>
            <a:r>
              <a:rPr lang="tr-TR" dirty="0" err="1"/>
              <a:t>definitely</a:t>
            </a:r>
            <a:r>
              <a:rPr lang="tr-TR" dirty="0"/>
              <a:t> </a:t>
            </a:r>
            <a:r>
              <a:rPr lang="tr-TR" dirty="0" err="1"/>
              <a:t>don’t</a:t>
            </a:r>
            <a:r>
              <a:rPr lang="tr-TR" dirty="0"/>
              <a:t> </a:t>
            </a:r>
            <a:r>
              <a:rPr lang="tr-TR" dirty="0" err="1"/>
              <a:t>look</a:t>
            </a:r>
            <a:r>
              <a:rPr lang="tr-TR" dirty="0"/>
              <a:t> </a:t>
            </a:r>
            <a:r>
              <a:rPr lang="tr-TR" dirty="0" err="1"/>
              <a:t>parallel</a:t>
            </a:r>
            <a:r>
              <a:rPr lang="tr-TR" dirty="0"/>
              <a:t> , but they </a:t>
            </a:r>
            <a:r>
              <a:rPr lang="tr-TR" dirty="0" err="1"/>
              <a:t>are</a:t>
            </a:r>
            <a:r>
              <a:rPr lang="tr-TR" dirty="0"/>
              <a:t> </a:t>
            </a:r>
            <a:r>
              <a:rPr lang="tr-TR" dirty="0" err="1"/>
              <a:t>completely</a:t>
            </a:r>
            <a:r>
              <a:rPr lang="tr-TR" dirty="0"/>
              <a:t> </a:t>
            </a:r>
            <a:r>
              <a:rPr lang="tr-TR" dirty="0" err="1"/>
              <a:t>parallel</a:t>
            </a:r>
            <a:r>
              <a:rPr lang="tr-TR" dirty="0"/>
              <a:t>. </a:t>
            </a:r>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18</a:t>
            </a:fld>
            <a:endParaRPr lang="en-GB"/>
          </a:p>
        </p:txBody>
      </p:sp>
    </p:spTree>
    <p:extLst>
      <p:ext uri="{BB962C8B-B14F-4D97-AF65-F5344CB8AC3E}">
        <p14:creationId xmlns:p14="http://schemas.microsoft.com/office/powerpoint/2010/main" val="947639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What</a:t>
            </a:r>
            <a:r>
              <a:rPr lang="tr-TR" dirty="0"/>
              <a:t> </a:t>
            </a:r>
            <a:r>
              <a:rPr lang="tr-TR" dirty="0" err="1"/>
              <a:t>about</a:t>
            </a:r>
            <a:r>
              <a:rPr lang="tr-TR" dirty="0"/>
              <a:t> </a:t>
            </a:r>
            <a:r>
              <a:rPr lang="tr-TR" dirty="0" err="1"/>
              <a:t>color</a:t>
            </a:r>
            <a:r>
              <a:rPr lang="tr-TR" dirty="0"/>
              <a:t> , </a:t>
            </a:r>
            <a:r>
              <a:rPr lang="tr-TR" dirty="0" err="1"/>
              <a:t>what</a:t>
            </a:r>
            <a:r>
              <a:rPr lang="tr-TR" dirty="0"/>
              <a:t> do </a:t>
            </a:r>
            <a:r>
              <a:rPr lang="tr-TR" dirty="0" err="1"/>
              <a:t>you</a:t>
            </a:r>
            <a:r>
              <a:rPr lang="tr-TR" dirty="0"/>
              <a:t> </a:t>
            </a:r>
            <a:r>
              <a:rPr lang="tr-TR" dirty="0" err="1"/>
              <a:t>see</a:t>
            </a:r>
            <a:r>
              <a:rPr lang="tr-TR" dirty="0"/>
              <a:t>? </a:t>
            </a:r>
            <a:r>
              <a:rPr lang="tr-TR" dirty="0" err="1"/>
              <a:t>It</a:t>
            </a:r>
            <a:r>
              <a:rPr lang="tr-TR" dirty="0"/>
              <a:t> </a:t>
            </a:r>
            <a:r>
              <a:rPr lang="tr-TR" dirty="0" err="1"/>
              <a:t>seems</a:t>
            </a:r>
            <a:r>
              <a:rPr lang="tr-TR" dirty="0"/>
              <a:t> </a:t>
            </a:r>
            <a:r>
              <a:rPr lang="tr-TR" dirty="0" err="1"/>
              <a:t>color</a:t>
            </a:r>
            <a:r>
              <a:rPr lang="tr-TR" dirty="0"/>
              <a:t> is </a:t>
            </a:r>
            <a:r>
              <a:rPr lang="tr-TR" dirty="0" err="1"/>
              <a:t>changing</a:t>
            </a:r>
            <a:r>
              <a:rPr lang="tr-TR" dirty="0"/>
              <a:t>, but </a:t>
            </a:r>
            <a:r>
              <a:rPr lang="tr-TR" dirty="0" err="1"/>
              <a:t>actually</a:t>
            </a:r>
            <a:r>
              <a:rPr lang="tr-TR" dirty="0"/>
              <a:t> it is not. </a:t>
            </a:r>
            <a:r>
              <a:rPr lang="tr-TR" dirty="0" err="1"/>
              <a:t>This</a:t>
            </a:r>
            <a:r>
              <a:rPr lang="tr-TR" dirty="0"/>
              <a:t> is </a:t>
            </a:r>
            <a:r>
              <a:rPr lang="tr-TR" dirty="0" err="1"/>
              <a:t>because</a:t>
            </a:r>
            <a:r>
              <a:rPr lang="tr-TR" dirty="0"/>
              <a:t> of </a:t>
            </a:r>
            <a:r>
              <a:rPr lang="tr-TR" dirty="0" err="1"/>
              <a:t>the</a:t>
            </a:r>
            <a:r>
              <a:rPr lang="tr-TR" dirty="0"/>
              <a:t> background.</a:t>
            </a:r>
          </a:p>
          <a:p>
            <a:r>
              <a:rPr lang="tr-TR" dirty="0" err="1"/>
              <a:t>In</a:t>
            </a:r>
            <a:r>
              <a:rPr lang="tr-TR" dirty="0"/>
              <a:t> </a:t>
            </a:r>
            <a:r>
              <a:rPr lang="tr-TR" dirty="0" err="1"/>
              <a:t>our</a:t>
            </a:r>
            <a:r>
              <a:rPr lang="tr-TR" dirty="0"/>
              <a:t> </a:t>
            </a:r>
            <a:r>
              <a:rPr lang="tr-TR" dirty="0" err="1"/>
              <a:t>visual</a:t>
            </a:r>
            <a:r>
              <a:rPr lang="tr-TR" dirty="0"/>
              <a:t> </a:t>
            </a:r>
            <a:r>
              <a:rPr lang="tr-TR" dirty="0" err="1"/>
              <a:t>cortex</a:t>
            </a:r>
            <a:r>
              <a:rPr lang="tr-TR" dirty="0"/>
              <a:t>, </a:t>
            </a:r>
            <a:r>
              <a:rPr lang="tr-TR" dirty="0" err="1"/>
              <a:t>there</a:t>
            </a:r>
            <a:r>
              <a:rPr lang="tr-TR" dirty="0"/>
              <a:t> </a:t>
            </a:r>
            <a:r>
              <a:rPr lang="tr-TR" dirty="0" err="1"/>
              <a:t>are</a:t>
            </a:r>
            <a:r>
              <a:rPr lang="tr-TR" dirty="0"/>
              <a:t> </a:t>
            </a:r>
            <a:r>
              <a:rPr lang="tr-TR" dirty="0" err="1"/>
              <a:t>neurons</a:t>
            </a:r>
            <a:r>
              <a:rPr lang="tr-TR" dirty="0"/>
              <a:t> </a:t>
            </a:r>
            <a:r>
              <a:rPr lang="tr-TR" dirty="0" err="1"/>
              <a:t>that</a:t>
            </a:r>
            <a:r>
              <a:rPr lang="tr-TR" dirty="0"/>
              <a:t> </a:t>
            </a:r>
            <a:r>
              <a:rPr lang="tr-TR" dirty="0" err="1"/>
              <a:t>enhance</a:t>
            </a:r>
            <a:r>
              <a:rPr lang="tr-TR" dirty="0"/>
              <a:t> </a:t>
            </a:r>
            <a:r>
              <a:rPr lang="tr-TR" dirty="0" err="1"/>
              <a:t>contrast</a:t>
            </a:r>
            <a:endParaRPr lang="tr-TR" dirty="0"/>
          </a:p>
          <a:p>
            <a:endParaRPr lang="tr-TR" dirty="0"/>
          </a:p>
          <a:p>
            <a:endParaRPr lang="tr-TR" dirty="0"/>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19</a:t>
            </a:fld>
            <a:endParaRPr lang="en-GB"/>
          </a:p>
        </p:txBody>
      </p:sp>
    </p:spTree>
    <p:extLst>
      <p:ext uri="{BB962C8B-B14F-4D97-AF65-F5344CB8AC3E}">
        <p14:creationId xmlns:p14="http://schemas.microsoft.com/office/powerpoint/2010/main" val="1886951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Look</a:t>
            </a:r>
            <a:r>
              <a:rPr lang="tr-TR" dirty="0"/>
              <a:t> at </a:t>
            </a:r>
            <a:r>
              <a:rPr lang="tr-TR" dirty="0" err="1"/>
              <a:t>this</a:t>
            </a:r>
            <a:r>
              <a:rPr lang="tr-TR" dirty="0"/>
              <a:t> </a:t>
            </a:r>
            <a:r>
              <a:rPr lang="tr-TR" dirty="0" err="1"/>
              <a:t>dancer</a:t>
            </a:r>
            <a:r>
              <a:rPr lang="tr-TR" dirty="0"/>
              <a:t>. </a:t>
            </a:r>
            <a:r>
              <a:rPr lang="tr-TR" dirty="0" err="1"/>
              <a:t>Look</a:t>
            </a:r>
            <a:r>
              <a:rPr lang="tr-TR" dirty="0"/>
              <a:t> in </a:t>
            </a:r>
            <a:r>
              <a:rPr lang="tr-TR" dirty="0" err="1"/>
              <a:t>the</a:t>
            </a:r>
            <a:r>
              <a:rPr lang="tr-TR" dirty="0"/>
              <a:t> </a:t>
            </a:r>
            <a:r>
              <a:rPr lang="tr-TR" dirty="0" err="1"/>
              <a:t>middle</a:t>
            </a:r>
            <a:r>
              <a:rPr lang="tr-TR" dirty="0"/>
              <a:t> . </a:t>
            </a:r>
            <a:r>
              <a:rPr lang="tr-TR" dirty="0" err="1"/>
              <a:t>Which</a:t>
            </a:r>
            <a:r>
              <a:rPr lang="tr-TR" dirty="0"/>
              <a:t> </a:t>
            </a:r>
            <a:r>
              <a:rPr lang="tr-TR" dirty="0" err="1"/>
              <a:t>direction</a:t>
            </a:r>
            <a:r>
              <a:rPr lang="tr-TR" dirty="0"/>
              <a:t> is </a:t>
            </a:r>
            <a:r>
              <a:rPr lang="tr-TR" dirty="0" err="1"/>
              <a:t>she</a:t>
            </a:r>
            <a:r>
              <a:rPr lang="tr-TR" dirty="0"/>
              <a:t> </a:t>
            </a:r>
            <a:r>
              <a:rPr lang="tr-TR" dirty="0" err="1"/>
              <a:t>turning</a:t>
            </a:r>
            <a:r>
              <a:rPr lang="tr-TR" dirty="0"/>
              <a:t>? </a:t>
            </a:r>
            <a:r>
              <a:rPr lang="tr-TR" dirty="0" err="1"/>
              <a:t>If</a:t>
            </a:r>
            <a:r>
              <a:rPr lang="tr-TR" dirty="0"/>
              <a:t> </a:t>
            </a:r>
            <a:r>
              <a:rPr lang="tr-TR" dirty="0" err="1"/>
              <a:t>you</a:t>
            </a:r>
            <a:r>
              <a:rPr lang="tr-TR" dirty="0"/>
              <a:t> </a:t>
            </a:r>
            <a:r>
              <a:rPr lang="tr-TR" dirty="0" err="1"/>
              <a:t>look</a:t>
            </a:r>
            <a:r>
              <a:rPr lang="tr-TR" dirty="0"/>
              <a:t> </a:t>
            </a:r>
            <a:r>
              <a:rPr lang="tr-TR" dirty="0" err="1"/>
              <a:t>left</a:t>
            </a:r>
            <a:r>
              <a:rPr lang="tr-TR" dirty="0"/>
              <a:t> </a:t>
            </a:r>
            <a:r>
              <a:rPr lang="tr-TR" dirty="0" err="1"/>
              <a:t>and</a:t>
            </a:r>
            <a:r>
              <a:rPr lang="tr-TR" dirty="0"/>
              <a:t> </a:t>
            </a:r>
            <a:r>
              <a:rPr lang="tr-TR" dirty="0" err="1"/>
              <a:t>center</a:t>
            </a:r>
            <a:r>
              <a:rPr lang="tr-TR" dirty="0"/>
              <a:t>, </a:t>
            </a:r>
            <a:r>
              <a:rPr lang="tr-TR" dirty="0" err="1"/>
              <a:t>and</a:t>
            </a:r>
            <a:r>
              <a:rPr lang="tr-TR" dirty="0"/>
              <a:t> </a:t>
            </a:r>
            <a:r>
              <a:rPr lang="tr-TR" dirty="0" err="1"/>
              <a:t>then</a:t>
            </a:r>
            <a:r>
              <a:rPr lang="tr-TR" dirty="0"/>
              <a:t> </a:t>
            </a:r>
            <a:r>
              <a:rPr lang="tr-TR" dirty="0" err="1"/>
              <a:t>right</a:t>
            </a:r>
            <a:r>
              <a:rPr lang="tr-TR" dirty="0"/>
              <a:t> </a:t>
            </a:r>
            <a:r>
              <a:rPr lang="tr-TR" dirty="0" err="1"/>
              <a:t>and</a:t>
            </a:r>
            <a:r>
              <a:rPr lang="tr-TR" dirty="0"/>
              <a:t> </a:t>
            </a:r>
            <a:r>
              <a:rPr lang="tr-TR" dirty="0" err="1"/>
              <a:t>center</a:t>
            </a:r>
            <a:r>
              <a:rPr lang="tr-TR" dirty="0"/>
              <a:t>. </a:t>
            </a:r>
            <a:r>
              <a:rPr lang="tr-TR" dirty="0" err="1"/>
              <a:t>Its</a:t>
            </a:r>
            <a:r>
              <a:rPr lang="tr-TR" dirty="0"/>
              <a:t> </a:t>
            </a:r>
            <a:r>
              <a:rPr lang="tr-TR" dirty="0" err="1"/>
              <a:t>because</a:t>
            </a:r>
            <a:r>
              <a:rPr lang="tr-TR" dirty="0"/>
              <a:t> of </a:t>
            </a:r>
            <a:r>
              <a:rPr lang="tr-TR" dirty="0" err="1"/>
              <a:t>the</a:t>
            </a:r>
            <a:r>
              <a:rPr lang="tr-TR" dirty="0"/>
              <a:t> </a:t>
            </a:r>
            <a:r>
              <a:rPr lang="tr-TR" dirty="0" err="1"/>
              <a:t>occlusion</a:t>
            </a:r>
            <a:r>
              <a:rPr lang="tr-TR" dirty="0"/>
              <a:t>.</a:t>
            </a:r>
          </a:p>
          <a:p>
            <a:r>
              <a:rPr lang="tr-TR" dirty="0" err="1"/>
              <a:t>The</a:t>
            </a:r>
            <a:r>
              <a:rPr lang="tr-TR" dirty="0"/>
              <a:t> </a:t>
            </a:r>
            <a:r>
              <a:rPr lang="tr-TR" dirty="0" err="1"/>
              <a:t>side</a:t>
            </a:r>
            <a:r>
              <a:rPr lang="tr-TR" dirty="0"/>
              <a:t> </a:t>
            </a:r>
            <a:r>
              <a:rPr lang="tr-TR" dirty="0" err="1"/>
              <a:t>images</a:t>
            </a:r>
            <a:r>
              <a:rPr lang="tr-TR" dirty="0"/>
              <a:t> </a:t>
            </a:r>
            <a:r>
              <a:rPr lang="tr-TR" dirty="0" err="1"/>
              <a:t>have</a:t>
            </a:r>
            <a:r>
              <a:rPr lang="tr-TR" dirty="0"/>
              <a:t> </a:t>
            </a:r>
            <a:r>
              <a:rPr lang="tr-TR" dirty="0" err="1"/>
              <a:t>lines</a:t>
            </a:r>
            <a:r>
              <a:rPr lang="tr-TR" dirty="0"/>
              <a:t> </a:t>
            </a:r>
            <a:r>
              <a:rPr lang="tr-TR" dirty="0" err="1"/>
              <a:t>that</a:t>
            </a:r>
            <a:r>
              <a:rPr lang="tr-TR" dirty="0"/>
              <a:t> </a:t>
            </a:r>
            <a:r>
              <a:rPr lang="tr-TR" dirty="0" err="1"/>
              <a:t>create</a:t>
            </a:r>
            <a:r>
              <a:rPr lang="tr-TR" dirty="0"/>
              <a:t> </a:t>
            </a:r>
            <a:r>
              <a:rPr lang="tr-TR" dirty="0" err="1"/>
              <a:t>occlusion</a:t>
            </a:r>
            <a:r>
              <a:rPr lang="tr-TR" dirty="0"/>
              <a:t> but they </a:t>
            </a:r>
            <a:r>
              <a:rPr lang="tr-TR" dirty="0" err="1"/>
              <a:t>work</a:t>
            </a:r>
            <a:r>
              <a:rPr lang="tr-TR" dirty="0"/>
              <a:t> </a:t>
            </a:r>
            <a:r>
              <a:rPr lang="tr-TR" dirty="0" err="1"/>
              <a:t>only</a:t>
            </a:r>
            <a:r>
              <a:rPr lang="tr-TR" dirty="0"/>
              <a:t> in </a:t>
            </a:r>
            <a:r>
              <a:rPr lang="tr-TR" dirty="0" err="1"/>
              <a:t>one</a:t>
            </a:r>
            <a:r>
              <a:rPr lang="tr-TR" dirty="0"/>
              <a:t> </a:t>
            </a:r>
            <a:r>
              <a:rPr lang="tr-TR" dirty="0" err="1"/>
              <a:t>direction</a:t>
            </a:r>
            <a:r>
              <a:rPr lang="tr-TR" dirty="0"/>
              <a:t>.</a:t>
            </a:r>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20</a:t>
            </a:fld>
            <a:endParaRPr lang="en-GB"/>
          </a:p>
        </p:txBody>
      </p:sp>
    </p:spTree>
    <p:extLst>
      <p:ext uri="{BB962C8B-B14F-4D97-AF65-F5344CB8AC3E}">
        <p14:creationId xmlns:p14="http://schemas.microsoft.com/office/powerpoint/2010/main" val="1797182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Looks</a:t>
            </a:r>
            <a:r>
              <a:rPr lang="tr-TR" dirty="0"/>
              <a:t> </a:t>
            </a:r>
            <a:r>
              <a:rPr lang="tr-TR" dirty="0" err="1"/>
              <a:t>like</a:t>
            </a:r>
            <a:r>
              <a:rPr lang="tr-TR" dirty="0"/>
              <a:t>  a </a:t>
            </a:r>
            <a:r>
              <a:rPr lang="tr-TR" dirty="0" err="1"/>
              <a:t>man</a:t>
            </a:r>
            <a:r>
              <a:rPr lang="tr-TR" dirty="0"/>
              <a:t> </a:t>
            </a:r>
            <a:r>
              <a:rPr lang="tr-TR" dirty="0" err="1"/>
              <a:t>or</a:t>
            </a:r>
            <a:r>
              <a:rPr lang="tr-TR" dirty="0"/>
              <a:t> </a:t>
            </a:r>
            <a:r>
              <a:rPr lang="tr-TR" dirty="0" err="1"/>
              <a:t>something</a:t>
            </a:r>
            <a:r>
              <a:rPr lang="tr-TR" dirty="0"/>
              <a:t>. </a:t>
            </a:r>
            <a:r>
              <a:rPr lang="tr-TR" dirty="0" err="1"/>
              <a:t>It’s</a:t>
            </a:r>
            <a:r>
              <a:rPr lang="tr-TR" dirty="0"/>
              <a:t> </a:t>
            </a:r>
            <a:r>
              <a:rPr lang="tr-TR" dirty="0" err="1"/>
              <a:t>just</a:t>
            </a:r>
            <a:r>
              <a:rPr lang="tr-TR" dirty="0"/>
              <a:t> a </a:t>
            </a:r>
            <a:r>
              <a:rPr lang="tr-TR" dirty="0" err="1"/>
              <a:t>bunch</a:t>
            </a:r>
            <a:r>
              <a:rPr lang="tr-TR" dirty="0"/>
              <a:t> of 9 </a:t>
            </a:r>
            <a:r>
              <a:rPr lang="tr-TR" dirty="0" err="1"/>
              <a:t>dots</a:t>
            </a:r>
            <a:r>
              <a:rPr lang="tr-TR" dirty="0"/>
              <a:t>. </a:t>
            </a:r>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21</a:t>
            </a:fld>
            <a:endParaRPr lang="en-GB"/>
          </a:p>
        </p:txBody>
      </p:sp>
    </p:spTree>
    <p:extLst>
      <p:ext uri="{BB962C8B-B14F-4D97-AF65-F5344CB8AC3E}">
        <p14:creationId xmlns:p14="http://schemas.microsoft.com/office/powerpoint/2010/main" val="941015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380-700nm </a:t>
            </a:r>
            <a:r>
              <a:rPr lang="tr-TR" dirty="0" err="1"/>
              <a:t>wavelength</a:t>
            </a:r>
            <a:endParaRPr lang="tr-TR" dirty="0"/>
          </a:p>
          <a:p>
            <a:r>
              <a:rPr lang="tr-TR" dirty="0" err="1"/>
              <a:t>In</a:t>
            </a:r>
            <a:r>
              <a:rPr lang="tr-TR" dirty="0"/>
              <a:t> </a:t>
            </a:r>
            <a:r>
              <a:rPr lang="tr-TR" dirty="0" err="1"/>
              <a:t>computer</a:t>
            </a:r>
            <a:r>
              <a:rPr lang="tr-TR" dirty="0"/>
              <a:t> </a:t>
            </a:r>
            <a:r>
              <a:rPr lang="tr-TR" dirty="0" err="1"/>
              <a:t>vision</a:t>
            </a:r>
            <a:r>
              <a:rPr lang="tr-TR" dirty="0"/>
              <a:t> </a:t>
            </a:r>
            <a:r>
              <a:rPr lang="tr-TR" dirty="0" err="1"/>
              <a:t>we</a:t>
            </a:r>
            <a:r>
              <a:rPr lang="tr-TR" dirty="0"/>
              <a:t> </a:t>
            </a:r>
            <a:r>
              <a:rPr lang="tr-TR" dirty="0" err="1"/>
              <a:t>favor</a:t>
            </a:r>
            <a:r>
              <a:rPr lang="tr-TR" dirty="0"/>
              <a:t> </a:t>
            </a:r>
            <a:r>
              <a:rPr lang="tr-TR" dirty="0" err="1"/>
              <a:t>visible</a:t>
            </a:r>
            <a:r>
              <a:rPr lang="tr-TR" dirty="0"/>
              <a:t> </a:t>
            </a:r>
            <a:r>
              <a:rPr lang="tr-TR" dirty="0" err="1"/>
              <a:t>frequencies</a:t>
            </a:r>
            <a:r>
              <a:rPr lang="tr-TR" dirty="0"/>
              <a:t>, </a:t>
            </a:r>
            <a:r>
              <a:rPr lang="tr-TR" dirty="0" err="1"/>
              <a:t>because</a:t>
            </a:r>
            <a:r>
              <a:rPr lang="tr-TR" dirty="0"/>
              <a:t> </a:t>
            </a:r>
            <a:r>
              <a:rPr lang="tr-TR" dirty="0" err="1"/>
              <a:t>we</a:t>
            </a:r>
            <a:r>
              <a:rPr lang="tr-TR" dirty="0"/>
              <a:t> can </a:t>
            </a:r>
            <a:r>
              <a:rPr lang="tr-TR" dirty="0" err="1"/>
              <a:t>naturally</a:t>
            </a:r>
            <a:r>
              <a:rPr lang="tr-TR" dirty="0"/>
              <a:t> </a:t>
            </a:r>
            <a:r>
              <a:rPr lang="tr-TR" dirty="0" err="1"/>
              <a:t>interpret</a:t>
            </a:r>
            <a:r>
              <a:rPr lang="tr-TR" dirty="0"/>
              <a:t> </a:t>
            </a:r>
            <a:r>
              <a:rPr lang="tr-TR" dirty="0" err="1"/>
              <a:t>the</a:t>
            </a:r>
            <a:r>
              <a:rPr lang="tr-TR" dirty="0"/>
              <a:t> </a:t>
            </a:r>
            <a:r>
              <a:rPr lang="tr-TR" dirty="0" err="1"/>
              <a:t>results</a:t>
            </a:r>
            <a:r>
              <a:rPr lang="tr-TR" dirty="0"/>
              <a:t>. </a:t>
            </a:r>
          </a:p>
          <a:p>
            <a:r>
              <a:rPr lang="tr-TR" dirty="0"/>
              <a:t>But </a:t>
            </a:r>
            <a:r>
              <a:rPr lang="tr-TR" dirty="0" err="1"/>
              <a:t>we</a:t>
            </a:r>
            <a:r>
              <a:rPr lang="tr-TR" dirty="0"/>
              <a:t> </a:t>
            </a:r>
            <a:r>
              <a:rPr lang="tr-TR" dirty="0" err="1"/>
              <a:t>shouldn’t</a:t>
            </a:r>
            <a:r>
              <a:rPr lang="tr-TR" dirty="0"/>
              <a:t> </a:t>
            </a:r>
            <a:r>
              <a:rPr lang="tr-TR" dirty="0" err="1"/>
              <a:t>restrict</a:t>
            </a:r>
            <a:r>
              <a:rPr lang="tr-TR" dirty="0"/>
              <a:t> </a:t>
            </a:r>
            <a:r>
              <a:rPr lang="tr-TR" dirty="0" err="1"/>
              <a:t>our</a:t>
            </a:r>
            <a:r>
              <a:rPr lang="tr-TR" dirty="0"/>
              <a:t> </a:t>
            </a:r>
            <a:r>
              <a:rPr lang="tr-TR" dirty="0" err="1"/>
              <a:t>selves</a:t>
            </a:r>
            <a:r>
              <a:rPr lang="tr-TR" dirty="0"/>
              <a:t> </a:t>
            </a:r>
            <a:r>
              <a:rPr lang="tr-TR" dirty="0" err="1"/>
              <a:t>only</a:t>
            </a:r>
            <a:r>
              <a:rPr lang="tr-TR" dirty="0"/>
              <a:t> </a:t>
            </a:r>
            <a:r>
              <a:rPr lang="tr-TR" dirty="0" err="1"/>
              <a:t>to</a:t>
            </a:r>
            <a:r>
              <a:rPr lang="tr-TR" dirty="0"/>
              <a:t> </a:t>
            </a:r>
            <a:r>
              <a:rPr lang="tr-TR" dirty="0" err="1"/>
              <a:t>the</a:t>
            </a:r>
            <a:r>
              <a:rPr lang="tr-TR" dirty="0"/>
              <a:t> </a:t>
            </a:r>
            <a:r>
              <a:rPr lang="tr-TR" dirty="0" err="1"/>
              <a:t>visible</a:t>
            </a:r>
            <a:r>
              <a:rPr lang="tr-TR" dirty="0"/>
              <a:t> </a:t>
            </a:r>
            <a:r>
              <a:rPr lang="tr-TR" dirty="0" err="1"/>
              <a:t>frequencies</a:t>
            </a:r>
            <a:r>
              <a:rPr lang="tr-TR" dirty="0"/>
              <a:t>. </a:t>
            </a:r>
          </a:p>
        </p:txBody>
      </p:sp>
      <p:sp>
        <p:nvSpPr>
          <p:cNvPr id="4" name="Slayt Numarası Yer Tutucusu 3"/>
          <p:cNvSpPr>
            <a:spLocks noGrp="1"/>
          </p:cNvSpPr>
          <p:nvPr>
            <p:ph type="sldNum" sz="quarter" idx="5"/>
          </p:nvPr>
        </p:nvSpPr>
        <p:spPr/>
        <p:txBody>
          <a:bodyPr/>
          <a:lstStyle/>
          <a:p>
            <a:fld id="{64518F14-9C4F-43DE-B4CA-B917A27AF3FD}" type="slidenum">
              <a:rPr lang="en-GB" smtClean="0"/>
              <a:t>3</a:t>
            </a:fld>
            <a:endParaRPr lang="en-GB"/>
          </a:p>
        </p:txBody>
      </p:sp>
    </p:spTree>
    <p:extLst>
      <p:ext uri="{BB962C8B-B14F-4D97-AF65-F5344CB8AC3E}">
        <p14:creationId xmlns:p14="http://schemas.microsoft.com/office/powerpoint/2010/main" val="2308206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We</a:t>
            </a:r>
            <a:r>
              <a:rPr lang="tr-TR" dirty="0"/>
              <a:t> </a:t>
            </a:r>
            <a:r>
              <a:rPr lang="tr-TR" dirty="0" err="1"/>
              <a:t>see</a:t>
            </a:r>
            <a:r>
              <a:rPr lang="tr-TR" dirty="0"/>
              <a:t> </a:t>
            </a:r>
            <a:r>
              <a:rPr lang="tr-TR" dirty="0" err="1"/>
              <a:t>what</a:t>
            </a:r>
            <a:r>
              <a:rPr lang="tr-TR" dirty="0"/>
              <a:t> </a:t>
            </a:r>
            <a:r>
              <a:rPr lang="tr-TR" dirty="0" err="1"/>
              <a:t>we</a:t>
            </a:r>
            <a:r>
              <a:rPr lang="tr-TR" dirty="0"/>
              <a:t> </a:t>
            </a:r>
            <a:r>
              <a:rPr lang="tr-TR" dirty="0" err="1"/>
              <a:t>need</a:t>
            </a:r>
            <a:r>
              <a:rPr lang="tr-TR" dirty="0"/>
              <a:t> </a:t>
            </a:r>
            <a:r>
              <a:rPr lang="tr-TR" dirty="0" err="1"/>
              <a:t>to</a:t>
            </a:r>
            <a:r>
              <a:rPr lang="tr-TR" dirty="0"/>
              <a:t> </a:t>
            </a:r>
            <a:r>
              <a:rPr lang="tr-TR" dirty="0" err="1"/>
              <a:t>see</a:t>
            </a:r>
            <a:r>
              <a:rPr lang="tr-TR" dirty="0"/>
              <a:t>. </a:t>
            </a:r>
            <a:r>
              <a:rPr lang="tr-TR" dirty="0" err="1"/>
              <a:t>We</a:t>
            </a:r>
            <a:r>
              <a:rPr lang="tr-TR" dirty="0"/>
              <a:t> </a:t>
            </a:r>
            <a:r>
              <a:rPr lang="tr-TR" dirty="0" err="1"/>
              <a:t>don’t</a:t>
            </a:r>
            <a:r>
              <a:rPr lang="tr-TR" dirty="0"/>
              <a:t> </a:t>
            </a:r>
            <a:r>
              <a:rPr lang="tr-TR" dirty="0" err="1"/>
              <a:t>see</a:t>
            </a:r>
            <a:r>
              <a:rPr lang="tr-TR" dirty="0"/>
              <a:t> </a:t>
            </a:r>
            <a:r>
              <a:rPr lang="tr-TR" dirty="0" err="1"/>
              <a:t>photographic</a:t>
            </a:r>
            <a:r>
              <a:rPr lang="tr-TR" dirty="0"/>
              <a:t>, </a:t>
            </a:r>
            <a:r>
              <a:rPr lang="tr-TR" dirty="0" err="1"/>
              <a:t>we</a:t>
            </a:r>
            <a:r>
              <a:rPr lang="tr-TR" dirty="0"/>
              <a:t> </a:t>
            </a:r>
            <a:r>
              <a:rPr lang="tr-TR" dirty="0" err="1"/>
              <a:t>don’t</a:t>
            </a:r>
            <a:r>
              <a:rPr lang="tr-TR" dirty="0"/>
              <a:t> </a:t>
            </a:r>
            <a:r>
              <a:rPr lang="tr-TR" dirty="0" err="1"/>
              <a:t>analyze</a:t>
            </a:r>
            <a:r>
              <a:rPr lang="tr-TR" dirty="0"/>
              <a:t> an </a:t>
            </a:r>
            <a:r>
              <a:rPr lang="tr-TR" dirty="0" err="1"/>
              <a:t>image</a:t>
            </a:r>
            <a:r>
              <a:rPr lang="tr-TR" dirty="0"/>
              <a:t>, </a:t>
            </a:r>
            <a:r>
              <a:rPr lang="tr-TR" dirty="0" err="1"/>
              <a:t>we</a:t>
            </a:r>
            <a:r>
              <a:rPr lang="tr-TR" dirty="0"/>
              <a:t> </a:t>
            </a:r>
            <a:r>
              <a:rPr lang="tr-TR" dirty="0" err="1"/>
              <a:t>only</a:t>
            </a:r>
            <a:r>
              <a:rPr lang="tr-TR" dirty="0"/>
              <a:t> </a:t>
            </a:r>
            <a:r>
              <a:rPr lang="tr-TR" dirty="0" err="1"/>
              <a:t>see</a:t>
            </a:r>
            <a:r>
              <a:rPr lang="tr-TR" dirty="0"/>
              <a:t> </a:t>
            </a:r>
            <a:r>
              <a:rPr lang="tr-TR" dirty="0" err="1"/>
              <a:t>what</a:t>
            </a:r>
            <a:r>
              <a:rPr lang="tr-TR" dirty="0"/>
              <a:t> </a:t>
            </a:r>
            <a:r>
              <a:rPr lang="tr-TR" dirty="0" err="1"/>
              <a:t>we</a:t>
            </a:r>
            <a:r>
              <a:rPr lang="tr-TR" dirty="0"/>
              <a:t> </a:t>
            </a:r>
            <a:r>
              <a:rPr lang="tr-TR" dirty="0" err="1"/>
              <a:t>need</a:t>
            </a:r>
            <a:r>
              <a:rPr lang="tr-TR" dirty="0"/>
              <a:t> </a:t>
            </a:r>
            <a:r>
              <a:rPr lang="tr-TR" dirty="0" err="1"/>
              <a:t>to</a:t>
            </a:r>
            <a:r>
              <a:rPr lang="tr-TR" dirty="0"/>
              <a:t> </a:t>
            </a:r>
            <a:r>
              <a:rPr lang="tr-TR" dirty="0" err="1"/>
              <a:t>see</a:t>
            </a:r>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22</a:t>
            </a:fld>
            <a:endParaRPr lang="en-GB"/>
          </a:p>
        </p:txBody>
      </p:sp>
    </p:spTree>
    <p:extLst>
      <p:ext uri="{BB962C8B-B14F-4D97-AF65-F5344CB8AC3E}">
        <p14:creationId xmlns:p14="http://schemas.microsoft.com/office/powerpoint/2010/main" val="78846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What</a:t>
            </a:r>
            <a:r>
              <a:rPr lang="tr-TR" dirty="0"/>
              <a:t> </a:t>
            </a:r>
            <a:r>
              <a:rPr lang="tr-TR" dirty="0" err="1"/>
              <a:t>did</a:t>
            </a:r>
            <a:r>
              <a:rPr lang="tr-TR" dirty="0"/>
              <a:t> </a:t>
            </a:r>
            <a:r>
              <a:rPr lang="tr-TR" dirty="0" err="1"/>
              <a:t>you</a:t>
            </a:r>
            <a:r>
              <a:rPr lang="tr-TR" dirty="0"/>
              <a:t> </a:t>
            </a:r>
            <a:r>
              <a:rPr lang="tr-TR" dirty="0" err="1"/>
              <a:t>see</a:t>
            </a:r>
            <a:r>
              <a:rPr lang="tr-TR" dirty="0"/>
              <a:t>? </a:t>
            </a:r>
            <a:r>
              <a:rPr lang="tr-TR" dirty="0" err="1"/>
              <a:t>The</a:t>
            </a:r>
            <a:r>
              <a:rPr lang="tr-TR" dirty="0"/>
              <a:t> </a:t>
            </a:r>
            <a:r>
              <a:rPr lang="tr-TR" dirty="0" err="1"/>
              <a:t>shape</a:t>
            </a:r>
            <a:r>
              <a:rPr lang="tr-TR" dirty="0"/>
              <a:t> </a:t>
            </a:r>
            <a:r>
              <a:rPr lang="tr-TR" dirty="0" err="1"/>
              <a:t>didn’t</a:t>
            </a:r>
            <a:r>
              <a:rPr lang="tr-TR" dirty="0"/>
              <a:t> </a:t>
            </a:r>
            <a:r>
              <a:rPr lang="tr-TR" dirty="0" err="1"/>
              <a:t>matter</a:t>
            </a:r>
            <a:r>
              <a:rPr lang="tr-TR" dirty="0"/>
              <a:t> </a:t>
            </a:r>
            <a:r>
              <a:rPr lang="tr-TR" dirty="0" err="1"/>
              <a:t>right</a:t>
            </a:r>
            <a:r>
              <a:rPr lang="tr-TR" dirty="0"/>
              <a:t>? They </a:t>
            </a:r>
            <a:r>
              <a:rPr lang="tr-TR" dirty="0" err="1"/>
              <a:t>seemed</a:t>
            </a:r>
            <a:r>
              <a:rPr lang="tr-TR" dirty="0"/>
              <a:t> </a:t>
            </a:r>
            <a:r>
              <a:rPr lang="tr-TR" dirty="0" err="1"/>
              <a:t>like</a:t>
            </a:r>
            <a:r>
              <a:rPr lang="tr-TR" dirty="0"/>
              <a:t> </a:t>
            </a:r>
            <a:r>
              <a:rPr lang="tr-TR" dirty="0" err="1"/>
              <a:t>human</a:t>
            </a:r>
            <a:r>
              <a:rPr lang="tr-TR" dirty="0"/>
              <a:t> </a:t>
            </a:r>
            <a:r>
              <a:rPr lang="tr-TR" dirty="0" err="1"/>
              <a:t>that</a:t>
            </a:r>
            <a:r>
              <a:rPr lang="tr-TR" dirty="0"/>
              <a:t> </a:t>
            </a:r>
            <a:r>
              <a:rPr lang="tr-TR" dirty="0" err="1"/>
              <a:t>have</a:t>
            </a:r>
            <a:r>
              <a:rPr lang="tr-TR" dirty="0"/>
              <a:t> </a:t>
            </a:r>
            <a:r>
              <a:rPr lang="tr-TR" dirty="0" err="1"/>
              <a:t>emotions</a:t>
            </a:r>
            <a:r>
              <a:rPr lang="tr-TR" dirty="0"/>
              <a:t> </a:t>
            </a:r>
            <a:r>
              <a:rPr lang="tr-TR" dirty="0" err="1"/>
              <a:t>or</a:t>
            </a:r>
            <a:r>
              <a:rPr lang="tr-TR" dirty="0"/>
              <a:t> </a:t>
            </a:r>
            <a:r>
              <a:rPr lang="tr-TR" dirty="0" err="1"/>
              <a:t>feelings</a:t>
            </a:r>
            <a:r>
              <a:rPr lang="tr-TR" dirty="0"/>
              <a:t>. </a:t>
            </a:r>
            <a:r>
              <a:rPr lang="tr-TR" dirty="0" err="1"/>
              <a:t>You</a:t>
            </a:r>
            <a:r>
              <a:rPr lang="tr-TR" dirty="0"/>
              <a:t> can </a:t>
            </a:r>
            <a:r>
              <a:rPr lang="tr-TR" dirty="0" err="1"/>
              <a:t>feel</a:t>
            </a:r>
            <a:r>
              <a:rPr lang="tr-TR" dirty="0"/>
              <a:t> </a:t>
            </a:r>
            <a:r>
              <a:rPr lang="tr-TR" dirty="0" err="1"/>
              <a:t>anger</a:t>
            </a:r>
            <a:r>
              <a:rPr lang="tr-TR" dirty="0"/>
              <a:t>, </a:t>
            </a:r>
            <a:r>
              <a:rPr lang="tr-TR" dirty="0" err="1"/>
              <a:t>or</a:t>
            </a:r>
            <a:r>
              <a:rPr lang="tr-TR" dirty="0"/>
              <a:t> </a:t>
            </a:r>
            <a:r>
              <a:rPr lang="tr-TR" dirty="0" err="1"/>
              <a:t>happiness</a:t>
            </a:r>
            <a:r>
              <a:rPr lang="tr-TR" dirty="0"/>
              <a:t> </a:t>
            </a:r>
            <a:r>
              <a:rPr lang="tr-TR" dirty="0" err="1"/>
              <a:t>or</a:t>
            </a:r>
            <a:r>
              <a:rPr lang="tr-TR" dirty="0"/>
              <a:t> </a:t>
            </a:r>
            <a:r>
              <a:rPr lang="tr-TR" dirty="0" err="1"/>
              <a:t>rage</a:t>
            </a:r>
            <a:r>
              <a:rPr lang="tr-TR" dirty="0"/>
              <a:t>. </a:t>
            </a:r>
          </a:p>
          <a:p>
            <a:r>
              <a:rPr lang="tr-TR" dirty="0" err="1"/>
              <a:t>We</a:t>
            </a:r>
            <a:r>
              <a:rPr lang="tr-TR" dirty="0"/>
              <a:t> </a:t>
            </a:r>
            <a:r>
              <a:rPr lang="tr-TR" dirty="0" err="1"/>
              <a:t>are</a:t>
            </a:r>
            <a:r>
              <a:rPr lang="tr-TR" dirty="0"/>
              <a:t> </a:t>
            </a:r>
            <a:r>
              <a:rPr lang="tr-TR" dirty="0" err="1"/>
              <a:t>social</a:t>
            </a:r>
            <a:r>
              <a:rPr lang="tr-TR" dirty="0"/>
              <a:t> </a:t>
            </a:r>
            <a:r>
              <a:rPr lang="tr-TR" dirty="0" err="1"/>
              <a:t>animals</a:t>
            </a:r>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23</a:t>
            </a:fld>
            <a:endParaRPr lang="en-GB"/>
          </a:p>
        </p:txBody>
      </p:sp>
    </p:spTree>
    <p:extLst>
      <p:ext uri="{BB962C8B-B14F-4D97-AF65-F5344CB8AC3E}">
        <p14:creationId xmlns:p14="http://schemas.microsoft.com/office/powerpoint/2010/main" val="1685658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What</a:t>
            </a:r>
            <a:r>
              <a:rPr lang="tr-TR" dirty="0"/>
              <a:t> </a:t>
            </a:r>
            <a:r>
              <a:rPr lang="tr-TR" dirty="0" err="1"/>
              <a:t>about</a:t>
            </a:r>
            <a:r>
              <a:rPr lang="tr-TR" dirty="0"/>
              <a:t> </a:t>
            </a:r>
            <a:r>
              <a:rPr lang="tr-TR" dirty="0" err="1"/>
              <a:t>language</a:t>
            </a:r>
            <a:r>
              <a:rPr lang="tr-TR" dirty="0"/>
              <a:t> </a:t>
            </a:r>
            <a:r>
              <a:rPr lang="tr-TR" dirty="0" err="1"/>
              <a:t>which</a:t>
            </a:r>
            <a:r>
              <a:rPr lang="tr-TR" dirty="0"/>
              <a:t> </a:t>
            </a:r>
            <a:r>
              <a:rPr lang="tr-TR" dirty="0" err="1"/>
              <a:t>one</a:t>
            </a:r>
            <a:r>
              <a:rPr lang="tr-TR" dirty="0"/>
              <a:t> is </a:t>
            </a:r>
            <a:r>
              <a:rPr lang="tr-TR" dirty="0" err="1"/>
              <a:t>Buba</a:t>
            </a:r>
            <a:r>
              <a:rPr lang="tr-TR" dirty="0"/>
              <a:t> </a:t>
            </a:r>
            <a:r>
              <a:rPr lang="tr-TR" dirty="0" err="1"/>
              <a:t>and</a:t>
            </a:r>
            <a:r>
              <a:rPr lang="tr-TR" dirty="0"/>
              <a:t> </a:t>
            </a:r>
            <a:r>
              <a:rPr lang="tr-TR" dirty="0" err="1"/>
              <a:t>which</a:t>
            </a:r>
            <a:r>
              <a:rPr lang="tr-TR" dirty="0"/>
              <a:t> </a:t>
            </a:r>
            <a:r>
              <a:rPr lang="tr-TR" dirty="0" err="1"/>
              <a:t>one</a:t>
            </a:r>
            <a:r>
              <a:rPr lang="tr-TR" dirty="0"/>
              <a:t> is Kiki? </a:t>
            </a:r>
          </a:p>
          <a:p>
            <a:r>
              <a:rPr lang="tr-TR" dirty="0"/>
              <a:t>80% of </a:t>
            </a:r>
            <a:r>
              <a:rPr lang="tr-TR" dirty="0" err="1"/>
              <a:t>the</a:t>
            </a:r>
            <a:r>
              <a:rPr lang="tr-TR" dirty="0"/>
              <a:t> </a:t>
            </a:r>
            <a:r>
              <a:rPr lang="tr-TR" dirty="0" err="1"/>
              <a:t>people</a:t>
            </a:r>
            <a:r>
              <a:rPr lang="tr-TR" dirty="0"/>
              <a:t> </a:t>
            </a:r>
            <a:r>
              <a:rPr lang="tr-TR" dirty="0" err="1"/>
              <a:t>think</a:t>
            </a:r>
            <a:r>
              <a:rPr lang="tr-TR" dirty="0"/>
              <a:t> </a:t>
            </a:r>
            <a:r>
              <a:rPr lang="tr-TR" dirty="0" err="1"/>
              <a:t>the</a:t>
            </a:r>
            <a:r>
              <a:rPr lang="tr-TR" dirty="0"/>
              <a:t> </a:t>
            </a:r>
            <a:r>
              <a:rPr lang="tr-TR" dirty="0" err="1"/>
              <a:t>left</a:t>
            </a:r>
            <a:r>
              <a:rPr lang="tr-TR" dirty="0"/>
              <a:t> is </a:t>
            </a:r>
            <a:r>
              <a:rPr lang="tr-TR" dirty="0" err="1"/>
              <a:t>KİKi</a:t>
            </a:r>
            <a:r>
              <a:rPr lang="tr-TR" dirty="0"/>
              <a:t> </a:t>
            </a:r>
            <a:r>
              <a:rPr lang="tr-TR" dirty="0" err="1"/>
              <a:t>and</a:t>
            </a:r>
            <a:r>
              <a:rPr lang="tr-TR" dirty="0"/>
              <a:t> </a:t>
            </a:r>
            <a:r>
              <a:rPr lang="tr-TR" dirty="0" err="1"/>
              <a:t>right</a:t>
            </a:r>
            <a:r>
              <a:rPr lang="tr-TR" dirty="0"/>
              <a:t> is </a:t>
            </a:r>
            <a:r>
              <a:rPr lang="tr-TR" dirty="0" err="1"/>
              <a:t>Buba</a:t>
            </a:r>
            <a:r>
              <a:rPr lang="tr-TR" dirty="0"/>
              <a:t>. </a:t>
            </a:r>
            <a:r>
              <a:rPr lang="tr-TR" dirty="0" err="1"/>
              <a:t>Majority</a:t>
            </a:r>
            <a:r>
              <a:rPr lang="tr-TR" dirty="0"/>
              <a:t> of </a:t>
            </a:r>
            <a:r>
              <a:rPr lang="tr-TR" dirty="0" err="1"/>
              <a:t>the</a:t>
            </a:r>
            <a:r>
              <a:rPr lang="tr-TR" dirty="0"/>
              <a:t> </a:t>
            </a:r>
            <a:r>
              <a:rPr lang="tr-TR" dirty="0" err="1"/>
              <a:t>people</a:t>
            </a:r>
            <a:r>
              <a:rPr lang="tr-TR" dirty="0"/>
              <a:t> </a:t>
            </a:r>
            <a:r>
              <a:rPr lang="tr-TR" dirty="0" err="1"/>
              <a:t>tend</a:t>
            </a:r>
            <a:r>
              <a:rPr lang="tr-TR" dirty="0"/>
              <a:t> </a:t>
            </a:r>
            <a:r>
              <a:rPr lang="tr-TR" dirty="0" err="1"/>
              <a:t>to</a:t>
            </a:r>
            <a:r>
              <a:rPr lang="tr-TR" dirty="0"/>
              <a:t> </a:t>
            </a:r>
            <a:r>
              <a:rPr lang="tr-TR" dirty="0" err="1"/>
              <a:t>see</a:t>
            </a:r>
            <a:r>
              <a:rPr lang="tr-TR" dirty="0"/>
              <a:t> it in a </a:t>
            </a:r>
            <a:r>
              <a:rPr lang="tr-TR" dirty="0" err="1"/>
              <a:t>certain</a:t>
            </a:r>
            <a:r>
              <a:rPr lang="tr-TR" dirty="0"/>
              <a:t> </a:t>
            </a:r>
            <a:r>
              <a:rPr lang="tr-TR" dirty="0" err="1"/>
              <a:t>way</a:t>
            </a:r>
            <a:r>
              <a:rPr lang="tr-TR" dirty="0"/>
              <a:t>. </a:t>
            </a:r>
            <a:r>
              <a:rPr lang="tr-TR" dirty="0" err="1"/>
              <a:t>We</a:t>
            </a:r>
            <a:r>
              <a:rPr lang="tr-TR" dirty="0"/>
              <a:t> </a:t>
            </a:r>
            <a:r>
              <a:rPr lang="tr-TR" dirty="0" err="1"/>
              <a:t>tend</a:t>
            </a:r>
            <a:r>
              <a:rPr lang="tr-TR" dirty="0"/>
              <a:t> </a:t>
            </a:r>
            <a:r>
              <a:rPr lang="tr-TR" dirty="0" err="1"/>
              <a:t>to</a:t>
            </a:r>
            <a:r>
              <a:rPr lang="tr-TR" dirty="0"/>
              <a:t> </a:t>
            </a:r>
            <a:r>
              <a:rPr lang="tr-TR" dirty="0" err="1"/>
              <a:t>call</a:t>
            </a:r>
            <a:r>
              <a:rPr lang="tr-TR" dirty="0"/>
              <a:t> </a:t>
            </a:r>
            <a:r>
              <a:rPr lang="tr-TR" dirty="0" err="1"/>
              <a:t>things</a:t>
            </a:r>
            <a:r>
              <a:rPr lang="tr-TR" dirty="0"/>
              <a:t> </a:t>
            </a:r>
            <a:r>
              <a:rPr lang="tr-TR" dirty="0" err="1"/>
              <a:t>according</a:t>
            </a:r>
            <a:r>
              <a:rPr lang="tr-TR" dirty="0"/>
              <a:t> </a:t>
            </a:r>
            <a:r>
              <a:rPr lang="tr-TR" dirty="0" err="1"/>
              <a:t>to</a:t>
            </a:r>
            <a:r>
              <a:rPr lang="tr-TR" dirty="0"/>
              <a:t> </a:t>
            </a:r>
            <a:r>
              <a:rPr lang="tr-TR" dirty="0" err="1"/>
              <a:t>their</a:t>
            </a:r>
            <a:r>
              <a:rPr lang="tr-TR" dirty="0"/>
              <a:t> </a:t>
            </a:r>
            <a:r>
              <a:rPr lang="tr-TR" dirty="0" err="1"/>
              <a:t>aspect</a:t>
            </a:r>
            <a:r>
              <a:rPr lang="tr-TR" dirty="0"/>
              <a:t>.</a:t>
            </a:r>
          </a:p>
          <a:p>
            <a:r>
              <a:rPr lang="tr-TR" dirty="0"/>
              <a:t> </a:t>
            </a:r>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24</a:t>
            </a:fld>
            <a:endParaRPr lang="en-GB"/>
          </a:p>
        </p:txBody>
      </p:sp>
    </p:spTree>
    <p:extLst>
      <p:ext uri="{BB962C8B-B14F-4D97-AF65-F5344CB8AC3E}">
        <p14:creationId xmlns:p14="http://schemas.microsoft.com/office/powerpoint/2010/main" val="1267850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tr-TR" dirty="0" err="1"/>
              <a:t>We’ve</a:t>
            </a:r>
            <a:r>
              <a:rPr lang="tr-TR" dirty="0"/>
              <a:t> </a:t>
            </a:r>
            <a:r>
              <a:rPr lang="tr-TR" dirty="0" err="1"/>
              <a:t>seen</a:t>
            </a:r>
            <a:r>
              <a:rPr lang="tr-TR" dirty="0"/>
              <a:t> a </a:t>
            </a:r>
            <a:r>
              <a:rPr lang="tr-TR" dirty="0" err="1"/>
              <a:t>review</a:t>
            </a:r>
            <a:r>
              <a:rPr lang="tr-TR" dirty="0"/>
              <a:t> of </a:t>
            </a:r>
            <a:r>
              <a:rPr lang="tr-TR" dirty="0" err="1"/>
              <a:t>many</a:t>
            </a:r>
            <a:r>
              <a:rPr lang="tr-TR" dirty="0"/>
              <a:t> </a:t>
            </a:r>
            <a:r>
              <a:rPr lang="tr-TR" dirty="0" err="1"/>
              <a:t>things</a:t>
            </a:r>
            <a:r>
              <a:rPr lang="tr-TR" dirty="0"/>
              <a:t>. </a:t>
            </a:r>
            <a:r>
              <a:rPr lang="tr-TR" dirty="0" err="1"/>
              <a:t>The</a:t>
            </a:r>
            <a:r>
              <a:rPr lang="tr-TR" dirty="0"/>
              <a:t> main </a:t>
            </a:r>
            <a:r>
              <a:rPr lang="tr-TR" dirty="0" err="1"/>
              <a:t>message</a:t>
            </a:r>
            <a:r>
              <a:rPr lang="tr-TR" dirty="0"/>
              <a:t> is </a:t>
            </a:r>
            <a:r>
              <a:rPr lang="tr-TR" dirty="0" err="1"/>
              <a:t>that</a:t>
            </a:r>
            <a:r>
              <a:rPr lang="tr-TR" dirty="0"/>
              <a:t> </a:t>
            </a:r>
            <a:r>
              <a:rPr lang="tr-TR" dirty="0" err="1"/>
              <a:t>vision</a:t>
            </a:r>
            <a:r>
              <a:rPr lang="tr-TR" dirty="0"/>
              <a:t> is not </a:t>
            </a:r>
            <a:r>
              <a:rPr lang="tr-TR" dirty="0" err="1"/>
              <a:t>photographic</a:t>
            </a:r>
            <a:r>
              <a:rPr lang="tr-TR"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tr-TR" dirty="0" err="1"/>
              <a:t>Our</a:t>
            </a:r>
            <a:r>
              <a:rPr lang="tr-TR" dirty="0"/>
              <a:t> </a:t>
            </a:r>
            <a:r>
              <a:rPr lang="tr-TR" dirty="0" err="1"/>
              <a:t>vision</a:t>
            </a:r>
            <a:r>
              <a:rPr lang="tr-TR" dirty="0"/>
              <a:t> is </a:t>
            </a:r>
            <a:r>
              <a:rPr lang="tr-TR" dirty="0" err="1"/>
              <a:t>affected</a:t>
            </a:r>
            <a:r>
              <a:rPr lang="tr-TR" dirty="0"/>
              <a:t> </a:t>
            </a:r>
            <a:r>
              <a:rPr lang="tr-TR" dirty="0" err="1"/>
              <a:t>by</a:t>
            </a:r>
            <a:r>
              <a:rPr lang="tr-TR" dirty="0"/>
              <a:t> </a:t>
            </a:r>
            <a:r>
              <a:rPr lang="tr-TR" dirty="0" err="1"/>
              <a:t>our</a:t>
            </a:r>
            <a:r>
              <a:rPr lang="tr-TR" dirty="0"/>
              <a:t> </a:t>
            </a:r>
            <a:r>
              <a:rPr lang="tr-TR" dirty="0" err="1"/>
              <a:t>attention</a:t>
            </a:r>
            <a:r>
              <a:rPr lang="tr-TR" dirty="0"/>
              <a:t>. </a:t>
            </a:r>
            <a:r>
              <a:rPr lang="tr-TR" dirty="0" err="1"/>
              <a:t>If</a:t>
            </a:r>
            <a:r>
              <a:rPr lang="tr-TR" dirty="0"/>
              <a:t> </a:t>
            </a:r>
            <a:r>
              <a:rPr lang="tr-TR" dirty="0" err="1"/>
              <a:t>you’re</a:t>
            </a:r>
            <a:r>
              <a:rPr lang="tr-TR" dirty="0"/>
              <a:t> </a:t>
            </a:r>
            <a:r>
              <a:rPr lang="tr-TR" dirty="0" err="1"/>
              <a:t>trying</a:t>
            </a:r>
            <a:r>
              <a:rPr lang="tr-TR" dirty="0"/>
              <a:t> </a:t>
            </a:r>
            <a:r>
              <a:rPr lang="tr-TR" dirty="0" err="1"/>
              <a:t>to</a:t>
            </a:r>
            <a:r>
              <a:rPr lang="tr-TR" dirty="0"/>
              <a:t> </a:t>
            </a:r>
            <a:r>
              <a:rPr lang="tr-TR" dirty="0" err="1"/>
              <a:t>find</a:t>
            </a:r>
            <a:r>
              <a:rPr lang="tr-TR" dirty="0"/>
              <a:t> </a:t>
            </a:r>
            <a:r>
              <a:rPr lang="tr-TR" dirty="0" err="1"/>
              <a:t>somewhere</a:t>
            </a:r>
            <a:r>
              <a:rPr lang="tr-TR" dirty="0"/>
              <a:t> </a:t>
            </a:r>
            <a:r>
              <a:rPr lang="tr-TR" dirty="0" err="1"/>
              <a:t>to</a:t>
            </a:r>
            <a:r>
              <a:rPr lang="tr-TR" dirty="0"/>
              <a:t> </a:t>
            </a:r>
            <a:r>
              <a:rPr lang="tr-TR" dirty="0" err="1"/>
              <a:t>eat</a:t>
            </a:r>
            <a:r>
              <a:rPr lang="tr-TR" dirty="0"/>
              <a:t>. </a:t>
            </a:r>
            <a:r>
              <a:rPr lang="tr-TR" dirty="0" err="1"/>
              <a:t>You</a:t>
            </a:r>
            <a:r>
              <a:rPr lang="tr-TR" dirty="0"/>
              <a:t> </a:t>
            </a:r>
            <a:r>
              <a:rPr lang="tr-TR" dirty="0" err="1"/>
              <a:t>will</a:t>
            </a:r>
            <a:r>
              <a:rPr lang="tr-TR" dirty="0"/>
              <a:t> </a:t>
            </a:r>
            <a:r>
              <a:rPr lang="tr-TR" dirty="0" err="1"/>
              <a:t>see</a:t>
            </a:r>
            <a:r>
              <a:rPr lang="tr-TR" dirty="0"/>
              <a:t> </a:t>
            </a:r>
            <a:r>
              <a:rPr lang="tr-TR" dirty="0" err="1"/>
              <a:t>restaurants</a:t>
            </a:r>
            <a:r>
              <a:rPr lang="tr-TR" dirty="0"/>
              <a:t>. </a:t>
            </a:r>
            <a:r>
              <a:rPr lang="tr-TR" b="1" i="0" dirty="0">
                <a:solidFill>
                  <a:srgbClr val="232333"/>
                </a:solidFill>
                <a:effectLst/>
                <a:latin typeface="Almaden Sans"/>
              </a:rPr>
              <a:t>I</a:t>
            </a:r>
            <a:r>
              <a:rPr lang="en-US" b="1" i="0" dirty="0">
                <a:solidFill>
                  <a:srgbClr val="232333"/>
                </a:solidFill>
                <a:effectLst/>
                <a:latin typeface="Almaden Sans"/>
              </a:rPr>
              <a:t>f you are worried that someone might find you, you will be aware of certain type of</a:t>
            </a:r>
            <a:r>
              <a:rPr lang="tr-TR" b="1" i="0" dirty="0">
                <a:solidFill>
                  <a:srgbClr val="232333"/>
                </a:solidFill>
                <a:effectLst/>
                <a:latin typeface="Almaden Sans"/>
              </a:rPr>
              <a:t> </a:t>
            </a:r>
            <a:r>
              <a:rPr lang="tr-TR" b="1" i="0" dirty="0" err="1">
                <a:solidFill>
                  <a:srgbClr val="232333"/>
                </a:solidFill>
                <a:effectLst/>
                <a:latin typeface="Almaden Sans"/>
              </a:rPr>
              <a:t>inputs</a:t>
            </a:r>
            <a:r>
              <a:rPr lang="tr-TR" b="1" i="0" dirty="0">
                <a:solidFill>
                  <a:srgbClr val="232333"/>
                </a:solidFill>
                <a:effectLst/>
                <a:latin typeface="Almaden Sans"/>
              </a:rPr>
              <a:t> </a:t>
            </a:r>
            <a:r>
              <a:rPr lang="tr-TR" b="1" i="0" dirty="0" err="1">
                <a:solidFill>
                  <a:srgbClr val="232333"/>
                </a:solidFill>
                <a:effectLst/>
                <a:latin typeface="Almaden Sans"/>
              </a:rPr>
              <a:t>both</a:t>
            </a:r>
            <a:r>
              <a:rPr lang="tr-TR" b="1" i="0" dirty="0">
                <a:solidFill>
                  <a:srgbClr val="232333"/>
                </a:solidFill>
                <a:effectLst/>
                <a:latin typeface="Almaden Sans"/>
              </a:rPr>
              <a:t> </a:t>
            </a:r>
            <a:r>
              <a:rPr lang="tr-TR" b="1" i="0" dirty="0" err="1">
                <a:solidFill>
                  <a:srgbClr val="232333"/>
                </a:solidFill>
                <a:effectLst/>
                <a:latin typeface="Almaden Sans"/>
              </a:rPr>
              <a:t>visual</a:t>
            </a:r>
            <a:r>
              <a:rPr lang="tr-TR" b="1" i="0" dirty="0">
                <a:solidFill>
                  <a:srgbClr val="232333"/>
                </a:solidFill>
                <a:effectLst/>
                <a:latin typeface="Almaden Sans"/>
              </a:rPr>
              <a:t> </a:t>
            </a:r>
            <a:r>
              <a:rPr lang="tr-TR" b="1" i="0" dirty="0" err="1">
                <a:solidFill>
                  <a:srgbClr val="232333"/>
                </a:solidFill>
                <a:effectLst/>
                <a:latin typeface="Almaden Sans"/>
              </a:rPr>
              <a:t>and</a:t>
            </a:r>
            <a:r>
              <a:rPr lang="tr-TR" b="1" i="0" dirty="0">
                <a:solidFill>
                  <a:srgbClr val="232333"/>
                </a:solidFill>
                <a:effectLst/>
                <a:latin typeface="Almaden Sans"/>
              </a:rPr>
              <a:t> </a:t>
            </a:r>
            <a:r>
              <a:rPr lang="tr-TR" b="1" i="0" dirty="0" err="1">
                <a:solidFill>
                  <a:srgbClr val="232333"/>
                </a:solidFill>
                <a:effectLst/>
                <a:latin typeface="Almaden Sans"/>
              </a:rPr>
              <a:t>audial</a:t>
            </a:r>
            <a:r>
              <a:rPr lang="en-US" b="1" i="0" dirty="0">
                <a:solidFill>
                  <a:srgbClr val="232333"/>
                </a:solidFill>
                <a:effectLst/>
                <a:latin typeface="Almaden Sans"/>
              </a:rPr>
              <a:t>.</a:t>
            </a:r>
            <a:endParaRPr lang="tr-TR" b="1" i="0" dirty="0">
              <a:solidFill>
                <a:srgbClr val="232333"/>
              </a:solidFill>
              <a:effectLst/>
              <a:latin typeface="Almaden San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0" dirty="0">
                <a:solidFill>
                  <a:srgbClr val="232333"/>
                </a:solidFill>
                <a:effectLst/>
                <a:latin typeface="Almaden Sans"/>
              </a:rPr>
              <a:t>Everything you know, will affect the way you perceive things</a:t>
            </a:r>
            <a:r>
              <a:rPr lang="tr-TR" b="1" i="0" dirty="0">
                <a:solidFill>
                  <a:srgbClr val="232333"/>
                </a:solidFill>
                <a:effectLst/>
                <a:latin typeface="Almaden Sans"/>
              </a:rPr>
              <a:t>.</a:t>
            </a:r>
            <a:r>
              <a:rPr lang="en-US" b="1" i="0" dirty="0">
                <a:solidFill>
                  <a:srgbClr val="232333"/>
                </a:solidFill>
                <a:effectLst/>
                <a:latin typeface="Almaden Sans"/>
              </a:rPr>
              <a:t> </a:t>
            </a:r>
            <a:r>
              <a:rPr lang="tr-TR" b="1" i="0" dirty="0">
                <a:solidFill>
                  <a:srgbClr val="232333"/>
                </a:solidFill>
                <a:effectLst/>
                <a:latin typeface="Almaden Sans"/>
              </a:rPr>
              <a:t>Y</a:t>
            </a:r>
            <a:r>
              <a:rPr lang="en-US" b="1" i="0" dirty="0">
                <a:solidFill>
                  <a:srgbClr val="232333"/>
                </a:solidFill>
                <a:effectLst/>
                <a:latin typeface="Almaden Sans"/>
              </a:rPr>
              <a:t>our experience will make you see things differently.</a:t>
            </a:r>
            <a:endParaRPr lang="tr-TR" b="1" i="0" dirty="0">
              <a:solidFill>
                <a:srgbClr val="232333"/>
              </a:solidFill>
              <a:effectLst/>
              <a:latin typeface="Almaden San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32333"/>
                </a:solidFill>
                <a:effectLst/>
                <a:latin typeface="Almaden Sans"/>
              </a:rPr>
              <a:t>Language association</a:t>
            </a:r>
            <a:r>
              <a:rPr lang="tr-TR" b="0" i="0" dirty="0">
                <a:solidFill>
                  <a:srgbClr val="232333"/>
                </a:solidFill>
                <a:effectLst/>
                <a:latin typeface="Almaden Sans"/>
              </a:rPr>
              <a:t>:</a:t>
            </a:r>
            <a:r>
              <a:rPr lang="en-US" b="0" i="0" dirty="0">
                <a:solidFill>
                  <a:srgbClr val="232333"/>
                </a:solidFill>
                <a:effectLst/>
                <a:latin typeface="Almaden Sans"/>
              </a:rPr>
              <a:t> </a:t>
            </a:r>
            <a:r>
              <a:rPr lang="tr-TR" b="0" i="0" dirty="0">
                <a:solidFill>
                  <a:srgbClr val="232333"/>
                </a:solidFill>
                <a:effectLst/>
                <a:latin typeface="Almaden Sans"/>
              </a:rPr>
              <a:t>W</a:t>
            </a:r>
            <a:r>
              <a:rPr lang="en-US" b="0" i="0" dirty="0">
                <a:solidFill>
                  <a:srgbClr val="232333"/>
                </a:solidFill>
                <a:effectLst/>
                <a:latin typeface="Almaden Sans"/>
              </a:rPr>
              <a:t>e</a:t>
            </a:r>
            <a:r>
              <a:rPr lang="tr-TR" b="0" i="0" dirty="0">
                <a:solidFill>
                  <a:srgbClr val="232333"/>
                </a:solidFill>
                <a:effectLst/>
                <a:latin typeface="Almaden Sans"/>
              </a:rPr>
              <a:t> </a:t>
            </a:r>
            <a:r>
              <a:rPr lang="tr-TR" b="0" i="0" dirty="0" err="1">
                <a:solidFill>
                  <a:srgbClr val="232333"/>
                </a:solidFill>
                <a:effectLst/>
                <a:latin typeface="Almaden Sans"/>
              </a:rPr>
              <a:t>have</a:t>
            </a:r>
            <a:r>
              <a:rPr lang="en-US" b="0" i="0" dirty="0">
                <a:solidFill>
                  <a:srgbClr val="232333"/>
                </a:solidFill>
                <a:effectLst/>
                <a:latin typeface="Almaden Sans"/>
              </a:rPr>
              <a:t> seen that how we</a:t>
            </a:r>
            <a:r>
              <a:rPr lang="tr-TR" b="0" i="0" dirty="0">
                <a:solidFill>
                  <a:srgbClr val="232333"/>
                </a:solidFill>
                <a:effectLst/>
                <a:latin typeface="Almaden Sans"/>
              </a:rPr>
              <a:t> </a:t>
            </a:r>
            <a:r>
              <a:rPr lang="en-US" b="0" i="0" dirty="0">
                <a:solidFill>
                  <a:srgbClr val="232333"/>
                </a:solidFill>
                <a:effectLst/>
                <a:latin typeface="Almaden Sans"/>
              </a:rPr>
              <a:t>use language close</a:t>
            </a:r>
            <a:r>
              <a:rPr lang="tr-TR" b="0" i="0" dirty="0" err="1">
                <a:solidFill>
                  <a:srgbClr val="232333"/>
                </a:solidFill>
                <a:effectLst/>
                <a:latin typeface="Almaden Sans"/>
              </a:rPr>
              <a:t>ly</a:t>
            </a:r>
            <a:r>
              <a:rPr lang="en-US" b="0" i="0" dirty="0">
                <a:solidFill>
                  <a:srgbClr val="232333"/>
                </a:solidFill>
                <a:effectLst/>
                <a:latin typeface="Almaden Sans"/>
              </a:rPr>
              <a:t> identify things and other the other way around, </a:t>
            </a:r>
            <a:r>
              <a:rPr lang="tr-TR" b="0" i="0" dirty="0">
                <a:solidFill>
                  <a:srgbClr val="232333"/>
                </a:solidFill>
                <a:effectLst/>
                <a:latin typeface="Almaden Sans"/>
              </a:rPr>
              <a:t> </a:t>
            </a:r>
            <a:r>
              <a:rPr lang="en-US" b="0" i="0" dirty="0">
                <a:solidFill>
                  <a:srgbClr val="232333"/>
                </a:solidFill>
                <a:effectLst/>
                <a:latin typeface="Almaden Sans"/>
              </a:rPr>
              <a:t>other se</a:t>
            </a:r>
            <a:r>
              <a:rPr lang="tr-TR" b="0" i="0" dirty="0" err="1">
                <a:solidFill>
                  <a:srgbClr val="232333"/>
                </a:solidFill>
                <a:effectLst/>
                <a:latin typeface="Almaden Sans"/>
              </a:rPr>
              <a:t>nses</a:t>
            </a:r>
            <a:r>
              <a:rPr lang="en-US" b="0" i="0" dirty="0">
                <a:solidFill>
                  <a:srgbClr val="232333"/>
                </a:solidFill>
                <a:effectLst/>
                <a:latin typeface="Almaden Sans"/>
              </a:rPr>
              <a:t>, of course.</a:t>
            </a:r>
            <a:r>
              <a:rPr lang="tr-TR" b="0" i="0" dirty="0">
                <a:solidFill>
                  <a:srgbClr val="232333"/>
                </a:solidFill>
                <a:effectLst/>
                <a:latin typeface="Almaden Sans"/>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32333"/>
                </a:solidFill>
                <a:effectLst/>
                <a:latin typeface="Almaden Sans"/>
              </a:rPr>
              <a:t>Sound especially sound is very, very integrated with the </a:t>
            </a:r>
            <a:r>
              <a:rPr lang="tr-TR" b="0" i="0" dirty="0" err="1">
                <a:solidFill>
                  <a:srgbClr val="232333"/>
                </a:solidFill>
                <a:effectLst/>
                <a:latin typeface="Almaden Sans"/>
              </a:rPr>
              <a:t>vision</a:t>
            </a:r>
            <a:r>
              <a:rPr lang="tr-TR" b="0" i="0" dirty="0">
                <a:solidFill>
                  <a:srgbClr val="232333"/>
                </a:solidFill>
                <a:effectLst/>
                <a:latin typeface="Almaden Sans"/>
              </a:rPr>
              <a:t>. </a:t>
            </a:r>
            <a:r>
              <a:rPr lang="en-US" b="0" i="0" dirty="0">
                <a:solidFill>
                  <a:srgbClr val="232333"/>
                </a:solidFill>
                <a:effectLst/>
                <a:latin typeface="Almaden Sans"/>
              </a:rPr>
              <a:t>Because they are the two most far away senses, smell and taste are f</a:t>
            </a:r>
            <a:r>
              <a:rPr lang="tr-TR" b="0" i="0" dirty="0">
                <a:solidFill>
                  <a:srgbClr val="232333"/>
                </a:solidFill>
                <a:effectLst/>
                <a:latin typeface="Almaden Sans"/>
              </a:rPr>
              <a:t>a</a:t>
            </a:r>
            <a:r>
              <a:rPr lang="en-US" b="0" i="0" dirty="0">
                <a:solidFill>
                  <a:srgbClr val="232333"/>
                </a:solidFill>
                <a:effectLst/>
                <a:latin typeface="Almaden Sans"/>
              </a:rPr>
              <a:t>r closer</a:t>
            </a:r>
            <a:r>
              <a:rPr lang="tr-TR" b="0" i="0" dirty="0">
                <a:solidFill>
                  <a:srgbClr val="232333"/>
                </a:solidFill>
                <a:effectLst/>
                <a:latin typeface="Almaden Sans"/>
              </a:rPr>
              <a:t>. </a:t>
            </a:r>
            <a:endParaRPr lang="tr-TR" b="0" i="0" dirty="0">
              <a:solidFill>
                <a:srgbClr val="6E7680"/>
              </a:solidFill>
              <a:effectLst/>
              <a:latin typeface="Almaden San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tr-TR" b="0" i="0" dirty="0">
                <a:solidFill>
                  <a:srgbClr val="6E7680"/>
                </a:solidFill>
                <a:effectLst/>
                <a:latin typeface="Almaden Sans"/>
              </a:rPr>
              <a:t>S</a:t>
            </a:r>
            <a:r>
              <a:rPr lang="en-US" b="0" i="0" dirty="0" err="1">
                <a:solidFill>
                  <a:srgbClr val="6E7680"/>
                </a:solidFill>
                <a:effectLst/>
                <a:latin typeface="Almaden Sans"/>
              </a:rPr>
              <a:t>mell</a:t>
            </a:r>
            <a:r>
              <a:rPr lang="en-US" b="0" i="0" dirty="0">
                <a:solidFill>
                  <a:srgbClr val="6E7680"/>
                </a:solidFill>
                <a:effectLst/>
                <a:latin typeface="Almaden Sans"/>
              </a:rPr>
              <a:t> and taste, are also related to vision and then can all modify the way we see things.</a:t>
            </a:r>
            <a:endParaRPr lang="tr-TR" b="0" i="0" dirty="0">
              <a:solidFill>
                <a:srgbClr val="6E7680"/>
              </a:solidFill>
              <a:effectLst/>
              <a:latin typeface="Almaden San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32333"/>
                </a:solidFill>
                <a:effectLst/>
                <a:latin typeface="Almaden Sans"/>
              </a:rPr>
              <a:t>The context might mean many thin</a:t>
            </a:r>
            <a:r>
              <a:rPr lang="tr-TR" b="0" i="0" dirty="0" err="1">
                <a:solidFill>
                  <a:srgbClr val="232333"/>
                </a:solidFill>
                <a:effectLst/>
                <a:latin typeface="Almaden Sans"/>
              </a:rPr>
              <a:t>gs</a:t>
            </a:r>
            <a:r>
              <a:rPr lang="tr-TR" b="0" i="0" dirty="0">
                <a:solidFill>
                  <a:srgbClr val="232333"/>
                </a:solidFill>
                <a:effectLst/>
                <a:latin typeface="Almaden Sans"/>
              </a:rPr>
              <a:t>: Y</a:t>
            </a:r>
            <a:r>
              <a:rPr lang="en-US" b="0" i="0" dirty="0" err="1">
                <a:solidFill>
                  <a:srgbClr val="232333"/>
                </a:solidFill>
                <a:effectLst/>
                <a:latin typeface="Almaden Sans"/>
              </a:rPr>
              <a:t>ou</a:t>
            </a:r>
            <a:r>
              <a:rPr lang="en-US" b="0" i="0" dirty="0">
                <a:solidFill>
                  <a:srgbClr val="232333"/>
                </a:solidFill>
                <a:effectLst/>
                <a:latin typeface="Almaden Sans"/>
              </a:rPr>
              <a:t> can see things differently yourself, according to the situation, so the same picture, or the same name is an essential question or the same </a:t>
            </a:r>
            <a:r>
              <a:rPr lang="en-US" b="0" i="0" dirty="0" err="1">
                <a:solidFill>
                  <a:srgbClr val="232333"/>
                </a:solidFill>
                <a:effectLst/>
                <a:latin typeface="Almaden Sans"/>
              </a:rPr>
              <a:t>scenari</a:t>
            </a:r>
            <a:endParaRPr lang="en-US" b="0" i="0" dirty="0">
              <a:solidFill>
                <a:srgbClr val="232333"/>
              </a:solidFill>
              <a:effectLst/>
              <a:latin typeface="Almaden Sans"/>
            </a:endParaRPr>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25</a:t>
            </a:fld>
            <a:endParaRPr lang="en-GB"/>
          </a:p>
        </p:txBody>
      </p:sp>
    </p:spTree>
    <p:extLst>
      <p:ext uri="{BB962C8B-B14F-4D97-AF65-F5344CB8AC3E}">
        <p14:creationId xmlns:p14="http://schemas.microsoft.com/office/powerpoint/2010/main" val="2236199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en-US" b="0" i="0" dirty="0">
                <a:solidFill>
                  <a:srgbClr val="232333"/>
                </a:solidFill>
                <a:effectLst/>
                <a:latin typeface="Almaden Sans"/>
              </a:rPr>
              <a:t>So.</a:t>
            </a:r>
            <a:r>
              <a:rPr lang="tr-TR" b="0" i="0" dirty="0">
                <a:solidFill>
                  <a:srgbClr val="232333"/>
                </a:solidFill>
                <a:effectLst/>
                <a:latin typeface="Almaden Sans"/>
              </a:rPr>
              <a:t> </a:t>
            </a:r>
            <a:r>
              <a:rPr lang="en-US" b="0" i="0" dirty="0">
                <a:solidFill>
                  <a:srgbClr val="232333"/>
                </a:solidFill>
                <a:effectLst/>
                <a:latin typeface="Almaden Sans"/>
              </a:rPr>
              <a:t>yeah here you have a link to more illusions and important things that Okay, these are sort of</a:t>
            </a:r>
            <a:r>
              <a:rPr lang="tr-TR" b="0" i="0" dirty="0">
                <a:solidFill>
                  <a:srgbClr val="232333"/>
                </a:solidFill>
                <a:effectLst/>
                <a:latin typeface="Almaden Sans"/>
              </a:rPr>
              <a:t> </a:t>
            </a:r>
            <a:r>
              <a:rPr lang="en-US" b="0" i="0" dirty="0">
                <a:solidFill>
                  <a:srgbClr val="232333"/>
                </a:solidFill>
                <a:effectLst/>
                <a:latin typeface="Almaden Sans"/>
              </a:rPr>
              <a:t>visual games right but</a:t>
            </a:r>
            <a:r>
              <a:rPr lang="tr-TR" b="0" i="0" dirty="0">
                <a:solidFill>
                  <a:srgbClr val="232333"/>
                </a:solidFill>
                <a:effectLst/>
                <a:latin typeface="Almaden Sans"/>
              </a:rPr>
              <a:t> </a:t>
            </a:r>
            <a:r>
              <a:rPr lang="en-US" b="0" i="0" dirty="0">
                <a:solidFill>
                  <a:srgbClr val="232333"/>
                </a:solidFill>
                <a:effectLst/>
                <a:latin typeface="Almaden Sans"/>
              </a:rPr>
              <a:t>that's how our vis</a:t>
            </a:r>
            <a:r>
              <a:rPr lang="tr-TR" b="0" i="0" dirty="0" err="1">
                <a:solidFill>
                  <a:srgbClr val="232333"/>
                </a:solidFill>
                <a:effectLst/>
                <a:latin typeface="Almaden Sans"/>
              </a:rPr>
              <a:t>ion</a:t>
            </a:r>
            <a:r>
              <a:rPr lang="en-US" b="0" i="0" dirty="0">
                <a:solidFill>
                  <a:srgbClr val="232333"/>
                </a:solidFill>
                <a:effectLst/>
                <a:latin typeface="Almaden Sans"/>
              </a:rPr>
              <a:t> really works.</a:t>
            </a:r>
          </a:p>
          <a:p>
            <a:pPr algn="l">
              <a:buFont typeface="Arial" panose="020B0604020202020204" pitchFamily="34" charset="0"/>
              <a:buChar char="•"/>
            </a:pPr>
            <a:r>
              <a:rPr lang="en-US" b="0" i="0" dirty="0">
                <a:solidFill>
                  <a:srgbClr val="232333"/>
                </a:solidFill>
                <a:effectLst/>
                <a:latin typeface="Almaden Sans"/>
              </a:rPr>
              <a:t>Okay, we really see the way we've analyzed all this time here this really happens all the time, and this always makes me think right, how we can.</a:t>
            </a:r>
          </a:p>
          <a:p>
            <a:pPr algn="l">
              <a:buFont typeface="Arial" panose="020B0604020202020204" pitchFamily="34" charset="0"/>
              <a:buChar char="•"/>
            </a:pPr>
            <a:r>
              <a:rPr lang="en-US" b="0" i="0" dirty="0">
                <a:solidFill>
                  <a:srgbClr val="232333"/>
                </a:solidFill>
                <a:effectLst/>
                <a:latin typeface="Almaden Sans"/>
              </a:rPr>
              <a:t>We still trust witnesses so much in many cases</a:t>
            </a:r>
            <a:r>
              <a:rPr lang="tr-TR" b="0" i="0" dirty="0">
                <a:solidFill>
                  <a:srgbClr val="232333"/>
                </a:solidFill>
                <a:effectLst/>
                <a:latin typeface="Almaden Sans"/>
              </a:rPr>
              <a:t>.</a:t>
            </a:r>
            <a:r>
              <a:rPr lang="en-US" b="0" i="0" dirty="0">
                <a:solidFill>
                  <a:srgbClr val="232333"/>
                </a:solidFill>
                <a:effectLst/>
                <a:latin typeface="Almaden Sans"/>
              </a:rPr>
              <a:t> That was our perception if there are</a:t>
            </a:r>
            <a:r>
              <a:rPr lang="tr-TR" b="0" i="0" dirty="0">
                <a:solidFill>
                  <a:srgbClr val="232333"/>
                </a:solidFill>
                <a:effectLst/>
                <a:latin typeface="Almaden Sans"/>
              </a:rPr>
              <a:t> </a:t>
            </a:r>
            <a:r>
              <a:rPr lang="en-US" b="0" i="0" dirty="0">
                <a:solidFill>
                  <a:srgbClr val="232333"/>
                </a:solidFill>
                <a:effectLst/>
                <a:latin typeface="Almaden Sans"/>
              </a:rPr>
              <a:t>Social and emotional aspects involved</a:t>
            </a:r>
            <a:r>
              <a:rPr lang="tr-TR" b="0" i="0" dirty="0">
                <a:solidFill>
                  <a:srgbClr val="232333"/>
                </a:solidFill>
                <a:effectLst/>
                <a:latin typeface="Almaden Sans"/>
              </a:rPr>
              <a:t>.</a:t>
            </a:r>
            <a:endParaRPr lang="en-US" b="0" i="0" dirty="0">
              <a:solidFill>
                <a:srgbClr val="232333"/>
              </a:solidFill>
              <a:effectLst/>
              <a:latin typeface="Almaden Sans"/>
            </a:endParaRPr>
          </a:p>
          <a:p>
            <a:pPr algn="l">
              <a:buFont typeface="Arial" panose="020B0604020202020204" pitchFamily="34" charset="0"/>
              <a:buChar char="•"/>
            </a:pPr>
            <a:r>
              <a:rPr lang="en-US" b="0" i="0" dirty="0">
                <a:solidFill>
                  <a:srgbClr val="232333"/>
                </a:solidFill>
                <a:effectLst/>
                <a:latin typeface="Almaden Sans"/>
              </a:rPr>
              <a:t>Our perception is really not reliable.</a:t>
            </a:r>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26</a:t>
            </a:fld>
            <a:endParaRPr lang="en-GB"/>
          </a:p>
        </p:txBody>
      </p:sp>
    </p:spTree>
    <p:extLst>
      <p:ext uri="{BB962C8B-B14F-4D97-AF65-F5344CB8AC3E}">
        <p14:creationId xmlns:p14="http://schemas.microsoft.com/office/powerpoint/2010/main" val="463960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en-US" b="0" i="0" dirty="0">
                <a:solidFill>
                  <a:srgbClr val="232333"/>
                </a:solidFill>
                <a:effectLst/>
                <a:latin typeface="Almaden Sans"/>
              </a:rPr>
              <a:t>And that raises the question.</a:t>
            </a:r>
          </a:p>
          <a:p>
            <a:pPr algn="l">
              <a:buFont typeface="Arial" panose="020B0604020202020204" pitchFamily="34" charset="0"/>
              <a:buChar char="•"/>
            </a:pPr>
            <a:r>
              <a:rPr lang="en-US" b="0" i="0" dirty="0">
                <a:solidFill>
                  <a:srgbClr val="232333"/>
                </a:solidFill>
                <a:effectLst/>
                <a:latin typeface="Almaden Sans"/>
              </a:rPr>
              <a:t>So should artificial vision be like natural vision.</a:t>
            </a:r>
          </a:p>
          <a:p>
            <a:pPr algn="l">
              <a:buFont typeface="Arial" panose="020B0604020202020204" pitchFamily="34" charset="0"/>
              <a:buChar char="•"/>
            </a:pPr>
            <a:r>
              <a:rPr lang="en-US" b="0" i="0" dirty="0">
                <a:solidFill>
                  <a:srgbClr val="232333"/>
                </a:solidFill>
                <a:effectLst/>
                <a:latin typeface="Almaden Sans"/>
              </a:rPr>
              <a:t>Yes, I tend to agree with the fact that building a</a:t>
            </a:r>
            <a:r>
              <a:rPr lang="tr-TR" b="0" i="0" dirty="0">
                <a:solidFill>
                  <a:srgbClr val="232333"/>
                </a:solidFill>
                <a:effectLst/>
                <a:latin typeface="Almaden Sans"/>
              </a:rPr>
              <a:t> </a:t>
            </a:r>
            <a:r>
              <a:rPr lang="en-US" b="0" i="0" dirty="0">
                <a:solidFill>
                  <a:srgbClr val="232333"/>
                </a:solidFill>
                <a:effectLst/>
                <a:latin typeface="Almaden Sans"/>
              </a:rPr>
              <a:t>Multi purpose artificial vision, would have to be biased in order to act a more like </a:t>
            </a:r>
            <a:r>
              <a:rPr lang="tr-TR" b="0" i="0" dirty="0">
                <a:solidFill>
                  <a:srgbClr val="232333"/>
                </a:solidFill>
                <a:effectLst/>
                <a:latin typeface="Almaden Sans"/>
              </a:rPr>
              <a:t>a </a:t>
            </a:r>
            <a:r>
              <a:rPr lang="en-US" b="0" i="0" dirty="0">
                <a:solidFill>
                  <a:srgbClr val="232333"/>
                </a:solidFill>
                <a:effectLst/>
                <a:latin typeface="Almaden Sans"/>
              </a:rPr>
              <a:t>natural vision.</a:t>
            </a:r>
          </a:p>
          <a:p>
            <a:pPr algn="l">
              <a:buFont typeface="Arial" panose="020B0604020202020204" pitchFamily="34" charset="0"/>
              <a:buChar char="•"/>
            </a:pPr>
            <a:r>
              <a:rPr lang="en-US" b="0" i="0" dirty="0">
                <a:solidFill>
                  <a:srgbClr val="232333"/>
                </a:solidFill>
                <a:effectLst/>
                <a:latin typeface="Almaden Sans"/>
              </a:rPr>
              <a:t>However, if you want to do, specific purpose artificial vision, you would have to eliminate those biases in order to achieve a certain level of accuracy, but then you'd have to pay with the cost of not being able to be as natural as it could be.</a:t>
            </a:r>
          </a:p>
          <a:p>
            <a:pPr algn="l">
              <a:buFont typeface="Arial" panose="020B0604020202020204" pitchFamily="34" charset="0"/>
              <a:buChar char="•"/>
            </a:pPr>
            <a:r>
              <a:rPr lang="en-US" b="0" i="0" dirty="0">
                <a:solidFill>
                  <a:srgbClr val="232333"/>
                </a:solidFill>
                <a:effectLst/>
                <a:latin typeface="Almaden Sans"/>
              </a:rPr>
              <a:t>So, if it is a social robot maybe you want a robot that think more </a:t>
            </a:r>
            <a:r>
              <a:rPr lang="tr-TR" b="0" i="0" dirty="0" err="1">
                <a:solidFill>
                  <a:srgbClr val="232333"/>
                </a:solidFill>
                <a:effectLst/>
                <a:latin typeface="Almaden Sans"/>
              </a:rPr>
              <a:t>like</a:t>
            </a:r>
            <a:r>
              <a:rPr lang="en-US" b="0" i="0" dirty="0">
                <a:solidFill>
                  <a:srgbClr val="232333"/>
                </a:solidFill>
                <a:effectLst/>
                <a:latin typeface="Almaden Sans"/>
              </a:rPr>
              <a:t> human </a:t>
            </a:r>
            <a:r>
              <a:rPr lang="tr-TR" b="0" i="0" dirty="0" err="1">
                <a:solidFill>
                  <a:srgbClr val="232333"/>
                </a:solidFill>
                <a:effectLst/>
                <a:latin typeface="Almaden Sans"/>
              </a:rPr>
              <a:t>that</a:t>
            </a:r>
            <a:r>
              <a:rPr lang="tr-TR" b="0" i="0" dirty="0">
                <a:solidFill>
                  <a:srgbClr val="232333"/>
                </a:solidFill>
                <a:effectLst/>
                <a:latin typeface="Almaden Sans"/>
              </a:rPr>
              <a:t> </a:t>
            </a:r>
            <a:r>
              <a:rPr lang="en-US" b="0" i="0" dirty="0">
                <a:solidFill>
                  <a:srgbClr val="232333"/>
                </a:solidFill>
                <a:effectLst/>
                <a:latin typeface="Almaden Sans"/>
              </a:rPr>
              <a:t>falls into some illusions as </a:t>
            </a:r>
            <a:r>
              <a:rPr lang="tr-TR" b="0" i="0" dirty="0" err="1">
                <a:solidFill>
                  <a:srgbClr val="232333"/>
                </a:solidFill>
                <a:effectLst/>
                <a:latin typeface="Almaden Sans"/>
              </a:rPr>
              <a:t>well</a:t>
            </a:r>
            <a:r>
              <a:rPr lang="tr-TR" b="0" i="0" dirty="0">
                <a:solidFill>
                  <a:srgbClr val="232333"/>
                </a:solidFill>
                <a:effectLst/>
                <a:latin typeface="Almaden Sans"/>
              </a:rPr>
              <a:t>. I</a:t>
            </a:r>
            <a:r>
              <a:rPr lang="en-US" b="0" i="0" dirty="0">
                <a:solidFill>
                  <a:srgbClr val="232333"/>
                </a:solidFill>
                <a:effectLst/>
                <a:latin typeface="Almaden Sans"/>
              </a:rPr>
              <a:t>t would make it closer to the humans, if it was feeling and the perceiving in a more similar way, if you want a robot for waste sorting the right </a:t>
            </a:r>
            <a:r>
              <a:rPr lang="en-US" b="0" i="0" dirty="0" err="1">
                <a:solidFill>
                  <a:srgbClr val="232333"/>
                </a:solidFill>
                <a:effectLst/>
                <a:latin typeface="Almaden Sans"/>
              </a:rPr>
              <a:t>th</a:t>
            </a:r>
            <a:r>
              <a:rPr lang="tr-TR" b="0" i="0" dirty="0">
                <a:solidFill>
                  <a:srgbClr val="232333"/>
                </a:solidFill>
                <a:effectLst/>
                <a:latin typeface="Almaden Sans"/>
              </a:rPr>
              <a:t>en</a:t>
            </a:r>
            <a:r>
              <a:rPr lang="en-US" b="0" i="0" dirty="0">
                <a:solidFill>
                  <a:srgbClr val="232333"/>
                </a:solidFill>
                <a:effectLst/>
                <a:latin typeface="Almaden Sans"/>
              </a:rPr>
              <a:t> you</a:t>
            </a:r>
            <a:r>
              <a:rPr lang="tr-TR" b="0" i="0" dirty="0">
                <a:solidFill>
                  <a:srgbClr val="232333"/>
                </a:solidFill>
                <a:effectLst/>
                <a:latin typeface="Almaden Sans"/>
              </a:rPr>
              <a:t> </a:t>
            </a:r>
            <a:r>
              <a:rPr lang="en-US" b="0" i="0" dirty="0">
                <a:solidFill>
                  <a:srgbClr val="232333"/>
                </a:solidFill>
                <a:effectLst/>
                <a:latin typeface="Almaden Sans"/>
              </a:rPr>
              <a:t>want</a:t>
            </a:r>
            <a:r>
              <a:rPr lang="tr-TR" b="0" i="0" dirty="0">
                <a:solidFill>
                  <a:srgbClr val="232333"/>
                </a:solidFill>
                <a:effectLst/>
                <a:latin typeface="Almaden Sans"/>
              </a:rPr>
              <a:t> it</a:t>
            </a:r>
            <a:r>
              <a:rPr lang="en-US" b="0" i="0" dirty="0">
                <a:solidFill>
                  <a:srgbClr val="232333"/>
                </a:solidFill>
                <a:effectLst/>
                <a:latin typeface="Almaden Sans"/>
              </a:rPr>
              <a:t> to recognize</a:t>
            </a:r>
            <a:r>
              <a:rPr lang="tr-TR" b="0" i="0" dirty="0">
                <a:solidFill>
                  <a:srgbClr val="232333"/>
                </a:solidFill>
                <a:effectLst/>
                <a:latin typeface="Almaden Sans"/>
              </a:rPr>
              <a:t> </a:t>
            </a:r>
            <a:r>
              <a:rPr lang="tr-TR" b="0" i="0" dirty="0" err="1">
                <a:solidFill>
                  <a:srgbClr val="232333"/>
                </a:solidFill>
                <a:effectLst/>
                <a:latin typeface="Almaden Sans"/>
              </a:rPr>
              <a:t>the</a:t>
            </a:r>
            <a:r>
              <a:rPr lang="tr-TR" b="0" i="0" dirty="0">
                <a:solidFill>
                  <a:srgbClr val="232333"/>
                </a:solidFill>
                <a:effectLst/>
                <a:latin typeface="Almaden Sans"/>
              </a:rPr>
              <a:t> </a:t>
            </a:r>
            <a:r>
              <a:rPr lang="tr-TR" b="0" i="0" dirty="0" err="1">
                <a:solidFill>
                  <a:srgbClr val="232333"/>
                </a:solidFill>
                <a:effectLst/>
                <a:latin typeface="Almaden Sans"/>
              </a:rPr>
              <a:t>trash</a:t>
            </a:r>
            <a:r>
              <a:rPr lang="en-US" b="0" i="0" dirty="0">
                <a:solidFill>
                  <a:srgbClr val="232333"/>
                </a:solidFill>
                <a:effectLst/>
                <a:latin typeface="Almaden Sans"/>
              </a:rPr>
              <a:t> </a:t>
            </a:r>
            <a:r>
              <a:rPr lang="tr-TR" b="0" i="0" dirty="0" err="1">
                <a:solidFill>
                  <a:srgbClr val="232333"/>
                </a:solidFill>
                <a:effectLst/>
                <a:latin typeface="Almaden Sans"/>
              </a:rPr>
              <a:t>with</a:t>
            </a:r>
            <a:r>
              <a:rPr lang="en-US" b="0" i="0" dirty="0">
                <a:solidFill>
                  <a:srgbClr val="232333"/>
                </a:solidFill>
                <a:effectLst/>
                <a:latin typeface="Almaden Sans"/>
              </a:rPr>
              <a:t> 99.9% accuracy.</a:t>
            </a:r>
          </a:p>
          <a:p>
            <a:pPr algn="l">
              <a:buFont typeface="Arial" panose="020B0604020202020204" pitchFamily="34" charset="0"/>
              <a:buChar char="•"/>
            </a:pPr>
            <a:r>
              <a:rPr lang="en-US" b="0" i="0" dirty="0">
                <a:solidFill>
                  <a:srgbClr val="232333"/>
                </a:solidFill>
                <a:effectLst/>
                <a:latin typeface="Almaden Sans"/>
              </a:rPr>
              <a:t>Okay, so they are two completely different tasks they both you use artificial vision in very different ways.</a:t>
            </a:r>
            <a:r>
              <a:rPr lang="tr-TR" b="0" i="0" dirty="0">
                <a:solidFill>
                  <a:srgbClr val="232333"/>
                </a:solidFill>
                <a:effectLst/>
                <a:latin typeface="Almaden Sans"/>
              </a:rPr>
              <a:t> </a:t>
            </a:r>
            <a:r>
              <a:rPr lang="en-US" b="0" i="0" dirty="0">
                <a:solidFill>
                  <a:srgbClr val="232333"/>
                </a:solidFill>
                <a:effectLst/>
                <a:latin typeface="Almaden Sans"/>
              </a:rPr>
              <a:t>Natural visual is </a:t>
            </a:r>
            <a:r>
              <a:rPr lang="tr-TR" b="0" i="0" dirty="0" err="1">
                <a:solidFill>
                  <a:srgbClr val="232333"/>
                </a:solidFill>
                <a:effectLst/>
                <a:latin typeface="Almaden Sans"/>
              </a:rPr>
              <a:t>multipurpose</a:t>
            </a:r>
            <a:endParaRPr lang="en-US" b="0" i="0" dirty="0">
              <a:solidFill>
                <a:srgbClr val="232333"/>
              </a:solidFill>
              <a:effectLst/>
              <a:latin typeface="Almaden Sans"/>
            </a:endParaRPr>
          </a:p>
          <a:p>
            <a:pPr algn="l">
              <a:buFont typeface="Arial" panose="020B0604020202020204" pitchFamily="34" charset="0"/>
              <a:buChar char="•"/>
            </a:pPr>
            <a:r>
              <a:rPr lang="en-US" b="0" i="0" dirty="0">
                <a:solidFill>
                  <a:srgbClr val="232333"/>
                </a:solidFill>
                <a:effectLst/>
                <a:latin typeface="Almaden Sans"/>
              </a:rPr>
              <a:t>But, in general, the general artificial systems are focus</a:t>
            </a:r>
            <a:r>
              <a:rPr lang="tr-TR" b="0" i="0" dirty="0" err="1">
                <a:solidFill>
                  <a:srgbClr val="232333"/>
                </a:solidFill>
                <a:effectLst/>
                <a:latin typeface="Almaden Sans"/>
              </a:rPr>
              <a:t>ed</a:t>
            </a:r>
            <a:r>
              <a:rPr lang="en-US" b="0" i="0" dirty="0">
                <a:solidFill>
                  <a:srgbClr val="232333"/>
                </a:solidFill>
                <a:effectLst/>
                <a:latin typeface="Almaden Sans"/>
              </a:rPr>
              <a:t>, they have</a:t>
            </a:r>
            <a:r>
              <a:rPr lang="tr-TR" b="0" i="0" dirty="0">
                <a:solidFill>
                  <a:srgbClr val="232333"/>
                </a:solidFill>
                <a:effectLst/>
                <a:latin typeface="Almaden Sans"/>
              </a:rPr>
              <a:t> </a:t>
            </a:r>
            <a:r>
              <a:rPr lang="en-US" b="0" i="0" dirty="0">
                <a:solidFill>
                  <a:srgbClr val="232333"/>
                </a:solidFill>
                <a:effectLst/>
                <a:latin typeface="Almaden Sans"/>
              </a:rPr>
              <a:t>Only one or very few objectives and they are designed to solve a specific problem they are not </a:t>
            </a:r>
            <a:r>
              <a:rPr lang="en-US" b="0" i="0" dirty="0" err="1">
                <a:solidFill>
                  <a:srgbClr val="232333"/>
                </a:solidFill>
                <a:effectLst/>
                <a:latin typeface="Almaden Sans"/>
              </a:rPr>
              <a:t>usuall</a:t>
            </a:r>
            <a:r>
              <a:rPr lang="tr-TR" b="0" i="0" dirty="0">
                <a:solidFill>
                  <a:srgbClr val="232333"/>
                </a:solidFill>
                <a:effectLst/>
                <a:latin typeface="Almaden Sans"/>
              </a:rPr>
              <a:t>y </a:t>
            </a:r>
            <a:r>
              <a:rPr lang="tr-TR" b="0" i="0" dirty="0" err="1">
                <a:solidFill>
                  <a:srgbClr val="232333"/>
                </a:solidFill>
                <a:effectLst/>
                <a:latin typeface="Almaden Sans"/>
              </a:rPr>
              <a:t>for</a:t>
            </a:r>
            <a:r>
              <a:rPr lang="tr-TR" b="0" i="0" dirty="0">
                <a:solidFill>
                  <a:srgbClr val="232333"/>
                </a:solidFill>
                <a:effectLst/>
                <a:latin typeface="Almaden Sans"/>
              </a:rPr>
              <a:t> general</a:t>
            </a:r>
            <a:r>
              <a:rPr lang="en-US" b="0" i="0" dirty="0">
                <a:solidFill>
                  <a:srgbClr val="232333"/>
                </a:solidFill>
                <a:effectLst/>
                <a:latin typeface="Almaden Sans"/>
              </a:rPr>
              <a:t> purpose.</a:t>
            </a:r>
          </a:p>
          <a:p>
            <a:pPr algn="l">
              <a:buFont typeface="Arial" panose="020B0604020202020204" pitchFamily="34" charset="0"/>
              <a:buChar char="•"/>
            </a:pPr>
            <a:r>
              <a:rPr lang="tr-TR" b="0" i="0" dirty="0">
                <a:solidFill>
                  <a:srgbClr val="232333"/>
                </a:solidFill>
                <a:effectLst/>
                <a:latin typeface="Almaden Sans"/>
              </a:rPr>
              <a:t>E</a:t>
            </a:r>
            <a:r>
              <a:rPr lang="en-US" b="0" i="0" dirty="0" err="1">
                <a:solidFill>
                  <a:srgbClr val="232333"/>
                </a:solidFill>
                <a:effectLst/>
                <a:latin typeface="Almaden Sans"/>
              </a:rPr>
              <a:t>ven</a:t>
            </a:r>
            <a:r>
              <a:rPr lang="en-US" b="0" i="0" dirty="0">
                <a:solidFill>
                  <a:srgbClr val="232333"/>
                </a:solidFill>
                <a:effectLst/>
                <a:latin typeface="Almaden Sans"/>
              </a:rPr>
              <a:t> </a:t>
            </a:r>
            <a:r>
              <a:rPr lang="tr-TR" b="0" i="0" dirty="0" err="1">
                <a:solidFill>
                  <a:srgbClr val="232333"/>
                </a:solidFill>
                <a:effectLst/>
                <a:latin typeface="Almaden Sans"/>
              </a:rPr>
              <a:t>for</a:t>
            </a:r>
            <a:r>
              <a:rPr lang="en-US" b="0" i="0" dirty="0">
                <a:solidFill>
                  <a:srgbClr val="232333"/>
                </a:solidFill>
                <a:effectLst/>
                <a:latin typeface="Almaden Sans"/>
              </a:rPr>
              <a:t> the social robot </a:t>
            </a:r>
            <a:r>
              <a:rPr lang="tr-TR" b="0" i="0" dirty="0">
                <a:solidFill>
                  <a:srgbClr val="232333"/>
                </a:solidFill>
                <a:effectLst/>
                <a:latin typeface="Almaden Sans"/>
              </a:rPr>
              <a:t> </a:t>
            </a:r>
            <a:r>
              <a:rPr lang="en-US" b="0" i="0" dirty="0">
                <a:solidFill>
                  <a:srgbClr val="232333"/>
                </a:solidFill>
                <a:effectLst/>
                <a:latin typeface="Almaden Sans"/>
              </a:rPr>
              <a:t>will probably not need to do, waste sorting and the other way around</a:t>
            </a:r>
            <a:r>
              <a:rPr lang="tr-TR" b="0" i="0" dirty="0">
                <a:solidFill>
                  <a:srgbClr val="232333"/>
                </a:solidFill>
                <a:effectLst/>
                <a:latin typeface="Almaden Sans"/>
              </a:rPr>
              <a:t>. S</a:t>
            </a:r>
            <a:r>
              <a:rPr lang="en-US" b="0" i="0" dirty="0">
                <a:solidFill>
                  <a:srgbClr val="232333"/>
                </a:solidFill>
                <a:effectLst/>
                <a:latin typeface="Almaden Sans"/>
              </a:rPr>
              <a:t>o there is hardly the need to implement the both ways of processing into the same system, why should I do that.</a:t>
            </a:r>
          </a:p>
          <a:p>
            <a:pPr algn="l">
              <a:buFont typeface="Arial" panose="020B0604020202020204" pitchFamily="34" charset="0"/>
              <a:buChar char="•"/>
            </a:pPr>
            <a:r>
              <a:rPr lang="en-US" b="0" i="0" dirty="0">
                <a:solidFill>
                  <a:srgbClr val="232333"/>
                </a:solidFill>
                <a:effectLst/>
                <a:latin typeface="Almaden Sans"/>
              </a:rPr>
              <a:t>Okay, what about reliability.</a:t>
            </a:r>
            <a:r>
              <a:rPr lang="tr-TR" b="0" i="0" dirty="0">
                <a:solidFill>
                  <a:srgbClr val="232333"/>
                </a:solidFill>
                <a:effectLst/>
                <a:latin typeface="Almaden Sans"/>
              </a:rPr>
              <a:t> </a:t>
            </a:r>
            <a:r>
              <a:rPr lang="en-US" b="0" i="0" dirty="0">
                <a:solidFill>
                  <a:srgbClr val="232333"/>
                </a:solidFill>
                <a:effectLst/>
                <a:latin typeface="Almaden Sans"/>
              </a:rPr>
              <a:t>Usually with a </a:t>
            </a:r>
            <a:r>
              <a:rPr lang="tr-TR" b="0" i="0" dirty="0" err="1">
                <a:solidFill>
                  <a:srgbClr val="232333"/>
                </a:solidFill>
                <a:effectLst/>
                <a:latin typeface="Almaden Sans"/>
              </a:rPr>
              <a:t>natural</a:t>
            </a:r>
            <a:r>
              <a:rPr lang="en-US" b="0" i="0" dirty="0">
                <a:solidFill>
                  <a:srgbClr val="232333"/>
                </a:solidFill>
                <a:effectLst/>
                <a:latin typeface="Almaden Sans"/>
              </a:rPr>
              <a:t> vision that might be okay illumination issues you might trick the system Okay, but in the domain</a:t>
            </a:r>
            <a:r>
              <a:rPr lang="tr-TR" b="0" i="0" dirty="0">
                <a:solidFill>
                  <a:srgbClr val="232333"/>
                </a:solidFill>
                <a:effectLst/>
                <a:latin typeface="Almaden Sans"/>
              </a:rPr>
              <a:t> </a:t>
            </a:r>
            <a:r>
              <a:rPr lang="tr-TR" b="0" i="0" dirty="0" err="1">
                <a:solidFill>
                  <a:srgbClr val="232333"/>
                </a:solidFill>
                <a:effectLst/>
                <a:latin typeface="Almaden Sans"/>
              </a:rPr>
              <a:t>and</a:t>
            </a:r>
            <a:r>
              <a:rPr lang="en-US" b="0" i="0" dirty="0">
                <a:solidFill>
                  <a:srgbClr val="232333"/>
                </a:solidFill>
                <a:effectLst/>
                <a:latin typeface="Almaden Sans"/>
              </a:rPr>
              <a:t> visual condition for which the system was developed</a:t>
            </a:r>
            <a:r>
              <a:rPr lang="tr-TR" b="0" i="0" dirty="0">
                <a:solidFill>
                  <a:srgbClr val="232333"/>
                </a:solidFill>
                <a:effectLst/>
                <a:latin typeface="Almaden Sans"/>
              </a:rPr>
              <a:t>, </a:t>
            </a:r>
            <a:r>
              <a:rPr lang="en-US" b="0" i="0" dirty="0">
                <a:solidFill>
                  <a:srgbClr val="232333"/>
                </a:solidFill>
                <a:effectLst/>
                <a:latin typeface="Almaden Sans"/>
              </a:rPr>
              <a:t>It should be very, very reliable.</a:t>
            </a:r>
            <a:r>
              <a:rPr lang="tr-TR" b="0" i="0" dirty="0">
                <a:solidFill>
                  <a:srgbClr val="232333"/>
                </a:solidFill>
                <a:effectLst/>
                <a:latin typeface="Almaden Sans"/>
              </a:rPr>
              <a:t> </a:t>
            </a:r>
          </a:p>
          <a:p>
            <a:pPr algn="l">
              <a:buFont typeface="Arial" panose="020B0604020202020204" pitchFamily="34" charset="0"/>
              <a:buChar char="•"/>
            </a:pPr>
            <a:r>
              <a:rPr lang="tr-TR" b="0" i="0" dirty="0" err="1">
                <a:solidFill>
                  <a:srgbClr val="232333"/>
                </a:solidFill>
                <a:effectLst/>
                <a:latin typeface="Almaden Sans"/>
              </a:rPr>
              <a:t>Sensors</a:t>
            </a:r>
            <a:r>
              <a:rPr lang="tr-TR" b="0" i="0" dirty="0">
                <a:solidFill>
                  <a:srgbClr val="232333"/>
                </a:solidFill>
                <a:effectLst/>
                <a:latin typeface="Almaden Sans"/>
              </a:rPr>
              <a:t>: </a:t>
            </a:r>
            <a:r>
              <a:rPr lang="en-US" b="0" i="0" dirty="0">
                <a:solidFill>
                  <a:srgbClr val="232333"/>
                </a:solidFill>
                <a:effectLst/>
                <a:latin typeface="Almaden Sans"/>
              </a:rPr>
              <a:t>cameras now are very powerful </a:t>
            </a:r>
            <a:r>
              <a:rPr lang="tr-TR" b="0" i="0" dirty="0" err="1">
                <a:solidFill>
                  <a:srgbClr val="232333"/>
                </a:solidFill>
                <a:effectLst/>
                <a:latin typeface="Almaden Sans"/>
              </a:rPr>
              <a:t>when</a:t>
            </a:r>
            <a:r>
              <a:rPr lang="tr-TR" b="0" i="0" dirty="0">
                <a:solidFill>
                  <a:srgbClr val="232333"/>
                </a:solidFill>
                <a:effectLst/>
                <a:latin typeface="Almaden Sans"/>
              </a:rPr>
              <a:t> </a:t>
            </a:r>
            <a:r>
              <a:rPr lang="tr-TR" b="0" i="0" dirty="0" err="1">
                <a:solidFill>
                  <a:srgbClr val="232333"/>
                </a:solidFill>
                <a:effectLst/>
                <a:latin typeface="Almaden Sans"/>
              </a:rPr>
              <a:t>compared</a:t>
            </a:r>
            <a:r>
              <a:rPr lang="tr-TR" b="0" i="0" dirty="0">
                <a:solidFill>
                  <a:srgbClr val="232333"/>
                </a:solidFill>
                <a:effectLst/>
                <a:latin typeface="Almaden Sans"/>
              </a:rPr>
              <a:t> </a:t>
            </a:r>
            <a:r>
              <a:rPr lang="tr-TR" b="0" i="0" dirty="0" err="1">
                <a:solidFill>
                  <a:srgbClr val="232333"/>
                </a:solidFill>
                <a:effectLst/>
                <a:latin typeface="Almaden Sans"/>
              </a:rPr>
              <a:t>with</a:t>
            </a:r>
            <a:r>
              <a:rPr lang="tr-TR" b="0" i="0" dirty="0">
                <a:solidFill>
                  <a:srgbClr val="232333"/>
                </a:solidFill>
                <a:effectLst/>
                <a:latin typeface="Almaden Sans"/>
              </a:rPr>
              <a:t> </a:t>
            </a:r>
            <a:r>
              <a:rPr lang="tr-TR" b="0" i="0" dirty="0" err="1">
                <a:solidFill>
                  <a:srgbClr val="232333"/>
                </a:solidFill>
                <a:effectLst/>
                <a:latin typeface="Almaden Sans"/>
              </a:rPr>
              <a:t>human</a:t>
            </a:r>
            <a:r>
              <a:rPr lang="tr-TR" b="0" i="0" dirty="0">
                <a:solidFill>
                  <a:srgbClr val="232333"/>
                </a:solidFill>
                <a:effectLst/>
                <a:latin typeface="Almaden Sans"/>
              </a:rPr>
              <a:t> </a:t>
            </a:r>
            <a:r>
              <a:rPr lang="tr-TR" b="0" i="0" dirty="0" err="1">
                <a:solidFill>
                  <a:srgbClr val="232333"/>
                </a:solidFill>
                <a:effectLst/>
                <a:latin typeface="Almaden Sans"/>
              </a:rPr>
              <a:t>eye</a:t>
            </a:r>
            <a:r>
              <a:rPr lang="en-US" b="0" i="0" dirty="0">
                <a:solidFill>
                  <a:srgbClr val="232333"/>
                </a:solidFill>
                <a:effectLst/>
                <a:latin typeface="Almaden Sans"/>
              </a:rPr>
              <a:t>.</a:t>
            </a:r>
            <a:r>
              <a:rPr lang="tr-TR" b="0" i="0" dirty="0">
                <a:solidFill>
                  <a:srgbClr val="232333"/>
                </a:solidFill>
                <a:effectLst/>
                <a:latin typeface="Almaden Sans"/>
              </a:rPr>
              <a:t> </a:t>
            </a:r>
            <a:r>
              <a:rPr lang="en-US" b="0" i="0" dirty="0">
                <a:solidFill>
                  <a:srgbClr val="232333"/>
                </a:solidFill>
                <a:effectLst/>
                <a:latin typeface="Almaden Sans"/>
              </a:rPr>
              <a:t>You can have 50 megapixel camera very cheaply on the phone.</a:t>
            </a:r>
            <a:r>
              <a:rPr lang="tr-TR" b="0" i="0" dirty="0">
                <a:solidFill>
                  <a:srgbClr val="232333"/>
                </a:solidFill>
                <a:effectLst/>
                <a:latin typeface="Almaden Sans"/>
              </a:rPr>
              <a:t> </a:t>
            </a:r>
            <a:r>
              <a:rPr lang="en-US" b="0" i="0" dirty="0">
                <a:solidFill>
                  <a:srgbClr val="232333"/>
                </a:solidFill>
                <a:effectLst/>
                <a:latin typeface="Almaden Sans"/>
              </a:rPr>
              <a:t>And you can zoom in much better than our eyes, </a:t>
            </a:r>
            <a:r>
              <a:rPr lang="tr-TR" b="0" i="0" dirty="0">
                <a:solidFill>
                  <a:srgbClr val="232333"/>
                </a:solidFill>
                <a:effectLst/>
                <a:latin typeface="Almaden Sans"/>
              </a:rPr>
              <a:t> </a:t>
            </a:r>
            <a:r>
              <a:rPr lang="en-US" b="0" i="0" dirty="0">
                <a:solidFill>
                  <a:srgbClr val="232333"/>
                </a:solidFill>
                <a:effectLst/>
                <a:latin typeface="Almaden Sans"/>
              </a:rPr>
              <a:t>can compensate for illumination easily.</a:t>
            </a:r>
            <a:r>
              <a:rPr lang="tr-TR" b="0" i="0" dirty="0">
                <a:solidFill>
                  <a:srgbClr val="232333"/>
                </a:solidFill>
                <a:effectLst/>
                <a:latin typeface="Almaden Sans"/>
              </a:rPr>
              <a:t> A</a:t>
            </a:r>
            <a:r>
              <a:rPr lang="en-US" b="0" i="0" dirty="0" err="1">
                <a:solidFill>
                  <a:srgbClr val="232333"/>
                </a:solidFill>
                <a:effectLst/>
                <a:latin typeface="Almaden Sans"/>
              </a:rPr>
              <a:t>rtificial</a:t>
            </a:r>
            <a:r>
              <a:rPr lang="en-US" b="0" i="0" dirty="0">
                <a:solidFill>
                  <a:srgbClr val="232333"/>
                </a:solidFill>
                <a:effectLst/>
                <a:latin typeface="Almaden Sans"/>
              </a:rPr>
              <a:t> sensor can work better.</a:t>
            </a:r>
          </a:p>
          <a:p>
            <a:pPr algn="l">
              <a:buFont typeface="Arial" panose="020B0604020202020204" pitchFamily="34" charset="0"/>
              <a:buChar char="•"/>
            </a:pPr>
            <a:r>
              <a:rPr lang="en-US" b="0" i="0" dirty="0">
                <a:solidFill>
                  <a:srgbClr val="232333"/>
                </a:solidFill>
                <a:effectLst/>
                <a:latin typeface="Almaden Sans"/>
              </a:rPr>
              <a:t>Flexibility</a:t>
            </a:r>
            <a:r>
              <a:rPr lang="tr-TR" b="0" i="0" dirty="0">
                <a:solidFill>
                  <a:srgbClr val="232333"/>
                </a:solidFill>
                <a:effectLst/>
                <a:latin typeface="Almaden Sans"/>
              </a:rPr>
              <a:t>:</a:t>
            </a:r>
            <a:r>
              <a:rPr lang="en-US" b="0" i="0" dirty="0">
                <a:solidFill>
                  <a:srgbClr val="232333"/>
                </a:solidFill>
                <a:effectLst/>
                <a:latin typeface="Almaden Sans"/>
              </a:rPr>
              <a:t> is the opposite of having focus</a:t>
            </a:r>
            <a:r>
              <a:rPr lang="tr-TR" b="0" i="0" dirty="0" err="1">
                <a:solidFill>
                  <a:srgbClr val="232333"/>
                </a:solidFill>
                <a:effectLst/>
                <a:latin typeface="Almaden Sans"/>
              </a:rPr>
              <a:t>ed</a:t>
            </a:r>
            <a:r>
              <a:rPr lang="en-US" b="0" i="0" dirty="0">
                <a:solidFill>
                  <a:srgbClr val="232333"/>
                </a:solidFill>
                <a:effectLst/>
                <a:latin typeface="Almaden Sans"/>
              </a:rPr>
              <a:t> objectives </a:t>
            </a:r>
            <a:r>
              <a:rPr lang="tr-TR" b="0" i="0" dirty="0">
                <a:solidFill>
                  <a:srgbClr val="232333"/>
                </a:solidFill>
                <a:effectLst/>
                <a:latin typeface="Almaden Sans"/>
              </a:rPr>
              <a:t>,</a:t>
            </a:r>
            <a:r>
              <a:rPr lang="en-US" b="0" i="0" dirty="0">
                <a:solidFill>
                  <a:srgbClr val="232333"/>
                </a:solidFill>
                <a:effectLst/>
                <a:latin typeface="Almaden Sans"/>
              </a:rPr>
              <a:t> we probably don't want the </a:t>
            </a:r>
            <a:r>
              <a:rPr lang="en-US" b="0" i="0" dirty="0" err="1">
                <a:solidFill>
                  <a:srgbClr val="232333"/>
                </a:solidFill>
                <a:effectLst/>
                <a:latin typeface="Almaden Sans"/>
              </a:rPr>
              <a:t>flexibilit</a:t>
            </a:r>
            <a:r>
              <a:rPr lang="tr-TR" b="0" i="0" dirty="0">
                <a:solidFill>
                  <a:srgbClr val="232333"/>
                </a:solidFill>
                <a:effectLst/>
                <a:latin typeface="Almaden Sans"/>
              </a:rPr>
              <a:t>y</a:t>
            </a:r>
            <a:r>
              <a:rPr lang="en-US" b="0" i="0" dirty="0">
                <a:solidFill>
                  <a:srgbClr val="232333"/>
                </a:solidFill>
                <a:effectLst/>
                <a:latin typeface="Almaden Sans"/>
              </a:rPr>
              <a:t>.</a:t>
            </a:r>
            <a:r>
              <a:rPr lang="tr-TR" b="0" i="0" dirty="0">
                <a:solidFill>
                  <a:srgbClr val="232333"/>
                </a:solidFill>
                <a:effectLst/>
                <a:latin typeface="Almaden Sans"/>
              </a:rPr>
              <a:t> </a:t>
            </a:r>
            <a:r>
              <a:rPr lang="en-US" b="0" i="0" dirty="0">
                <a:solidFill>
                  <a:srgbClr val="232333"/>
                </a:solidFill>
                <a:effectLst/>
                <a:latin typeface="Almaden Sans"/>
              </a:rPr>
              <a:t>We want to solve a specific problem in a very </a:t>
            </a:r>
            <a:r>
              <a:rPr lang="tr-TR" b="0" i="0" dirty="0">
                <a:solidFill>
                  <a:srgbClr val="232333"/>
                </a:solidFill>
                <a:effectLst/>
                <a:latin typeface="Almaden Sans"/>
              </a:rPr>
              <a:t>re</a:t>
            </a:r>
            <a:r>
              <a:rPr lang="en-US" b="0" i="0" dirty="0">
                <a:solidFill>
                  <a:srgbClr val="232333"/>
                </a:solidFill>
                <a:effectLst/>
                <a:latin typeface="Almaden Sans"/>
              </a:rPr>
              <a:t>liable</a:t>
            </a:r>
            <a:r>
              <a:rPr lang="tr-TR" b="0" i="0" dirty="0">
                <a:solidFill>
                  <a:srgbClr val="232333"/>
                </a:solidFill>
                <a:effectLst/>
                <a:latin typeface="Almaden Sans"/>
              </a:rPr>
              <a:t>, </a:t>
            </a:r>
            <a:r>
              <a:rPr lang="en-US" b="0" i="0" dirty="0">
                <a:solidFill>
                  <a:srgbClr val="232333"/>
                </a:solidFill>
                <a:effectLst/>
                <a:latin typeface="Almaden Sans"/>
              </a:rPr>
              <a:t>very precise</a:t>
            </a:r>
            <a:r>
              <a:rPr lang="tr-TR" b="0" i="0" dirty="0">
                <a:solidFill>
                  <a:srgbClr val="232333"/>
                </a:solidFill>
                <a:effectLst/>
                <a:latin typeface="Almaden Sans"/>
              </a:rPr>
              <a:t> </a:t>
            </a:r>
            <a:r>
              <a:rPr lang="tr-TR" b="0" i="0" dirty="0" err="1">
                <a:solidFill>
                  <a:srgbClr val="232333"/>
                </a:solidFill>
                <a:effectLst/>
                <a:latin typeface="Almaden Sans"/>
              </a:rPr>
              <a:t>and</a:t>
            </a:r>
            <a:r>
              <a:rPr lang="tr-TR" b="0" i="0" dirty="0">
                <a:solidFill>
                  <a:srgbClr val="232333"/>
                </a:solidFill>
                <a:effectLst/>
                <a:latin typeface="Almaden Sans"/>
              </a:rPr>
              <a:t> </a:t>
            </a:r>
            <a:r>
              <a:rPr lang="en-US" b="0" i="0" dirty="0">
                <a:solidFill>
                  <a:srgbClr val="232333"/>
                </a:solidFill>
                <a:effectLst/>
                <a:latin typeface="Almaden Sans"/>
              </a:rPr>
              <a:t>very consistent way.</a:t>
            </a:r>
            <a:r>
              <a:rPr lang="tr-TR" b="0" i="0" dirty="0">
                <a:solidFill>
                  <a:srgbClr val="232333"/>
                </a:solidFill>
                <a:effectLst/>
                <a:latin typeface="Almaden Sans"/>
              </a:rPr>
              <a:t> </a:t>
            </a:r>
            <a:r>
              <a:rPr lang="en-US" b="0" i="0" dirty="0">
                <a:solidFill>
                  <a:srgbClr val="232333"/>
                </a:solidFill>
                <a:effectLst/>
                <a:latin typeface="Almaden Sans"/>
              </a:rPr>
              <a:t>In the future, perhaps.</a:t>
            </a:r>
            <a:r>
              <a:rPr lang="tr-TR" b="0" i="0" dirty="0">
                <a:solidFill>
                  <a:srgbClr val="232333"/>
                </a:solidFill>
                <a:effectLst/>
                <a:latin typeface="Almaden Sans"/>
              </a:rPr>
              <a:t> </a:t>
            </a:r>
            <a:r>
              <a:rPr lang="tr-TR" b="0" i="0" dirty="0" err="1">
                <a:solidFill>
                  <a:srgbClr val="232333"/>
                </a:solidFill>
                <a:effectLst/>
                <a:latin typeface="Almaden Sans"/>
              </a:rPr>
              <a:t>For</a:t>
            </a:r>
            <a:r>
              <a:rPr lang="tr-TR" b="0" i="0" dirty="0">
                <a:solidFill>
                  <a:srgbClr val="232333"/>
                </a:solidFill>
                <a:effectLst/>
                <a:latin typeface="Almaden Sans"/>
              </a:rPr>
              <a:t> </a:t>
            </a:r>
            <a:r>
              <a:rPr lang="en-US" b="0" i="0" dirty="0">
                <a:solidFill>
                  <a:srgbClr val="232333"/>
                </a:solidFill>
                <a:effectLst/>
                <a:latin typeface="Almaden Sans"/>
              </a:rPr>
              <a:t>systems that can do two or three things at a time, then Okay, they might become are flexible at this stage, in time, we are not doing that.</a:t>
            </a:r>
          </a:p>
          <a:p>
            <a:pPr marL="171450" indent="-171450" algn="l">
              <a:buFont typeface="Arial" panose="020B0604020202020204" pitchFamily="34" charset="0"/>
              <a:buChar char="•"/>
            </a:pPr>
            <a:r>
              <a:rPr lang="en-US" b="0" i="0" dirty="0">
                <a:solidFill>
                  <a:srgbClr val="232333"/>
                </a:solidFill>
                <a:effectLst/>
                <a:latin typeface="Almaden Sans"/>
              </a:rPr>
              <a:t>The relation to other sensory modalities that's something that is</a:t>
            </a:r>
            <a:r>
              <a:rPr lang="tr-TR" b="0" i="0" dirty="0">
                <a:solidFill>
                  <a:srgbClr val="232333"/>
                </a:solidFill>
                <a:effectLst/>
                <a:latin typeface="Almaden Sans"/>
              </a:rPr>
              <a:t> </a:t>
            </a:r>
            <a:r>
              <a:rPr lang="en-US" b="0" i="0" dirty="0">
                <a:solidFill>
                  <a:srgbClr val="232333"/>
                </a:solidFill>
                <a:effectLst/>
                <a:latin typeface="Almaden Sans"/>
              </a:rPr>
              <a:t>solely under development </a:t>
            </a:r>
            <a:r>
              <a:rPr lang="tr-TR" b="0" i="0" dirty="0">
                <a:solidFill>
                  <a:srgbClr val="232333"/>
                </a:solidFill>
                <a:effectLst/>
                <a:latin typeface="Almaden Sans"/>
              </a:rPr>
              <a:t>in </a:t>
            </a:r>
            <a:r>
              <a:rPr lang="en-US" b="0" i="0" dirty="0">
                <a:solidFill>
                  <a:srgbClr val="232333"/>
                </a:solidFill>
                <a:effectLst/>
                <a:latin typeface="Almaden Sans"/>
              </a:rPr>
              <a:t>my opinion, and we should be working a lot more researchers on integrating different modalities </a:t>
            </a:r>
            <a:endParaRPr lang="tr-TR" b="0" i="0" dirty="0">
              <a:solidFill>
                <a:srgbClr val="232333"/>
              </a:solidFill>
              <a:effectLst/>
              <a:latin typeface="Almaden Sans"/>
            </a:endParaRPr>
          </a:p>
          <a:p>
            <a:pPr marL="171450" indent="-171450" algn="l">
              <a:buFont typeface="Arial" panose="020B0604020202020204" pitchFamily="34" charset="0"/>
              <a:buChar char="•"/>
            </a:pPr>
            <a:r>
              <a:rPr lang="en-US" b="0" i="0" dirty="0">
                <a:solidFill>
                  <a:srgbClr val="232333"/>
                </a:solidFill>
                <a:effectLst/>
                <a:latin typeface="Almaden Sans"/>
              </a:rPr>
              <a:t>Finally, attention, we do have that we have a very attention base</a:t>
            </a:r>
            <a:r>
              <a:rPr lang="tr-TR" b="0" i="0" dirty="0">
                <a:solidFill>
                  <a:srgbClr val="232333"/>
                </a:solidFill>
                <a:effectLst/>
                <a:latin typeface="Almaden Sans"/>
              </a:rPr>
              <a:t>d</a:t>
            </a:r>
            <a:r>
              <a:rPr lang="en-US" b="0" i="0" dirty="0">
                <a:solidFill>
                  <a:srgbClr val="232333"/>
                </a:solidFill>
                <a:effectLst/>
                <a:latin typeface="Almaden Sans"/>
              </a:rPr>
              <a:t> </a:t>
            </a:r>
            <a:r>
              <a:rPr lang="tr-TR" b="0" i="0" dirty="0">
                <a:solidFill>
                  <a:srgbClr val="232333"/>
                </a:solidFill>
                <a:effectLst/>
                <a:latin typeface="Almaden Sans"/>
              </a:rPr>
              <a:t> </a:t>
            </a:r>
            <a:r>
              <a:rPr lang="tr-TR" b="0" i="0" dirty="0" err="1">
                <a:solidFill>
                  <a:srgbClr val="232333"/>
                </a:solidFill>
                <a:effectLst/>
                <a:latin typeface="Almaden Sans"/>
              </a:rPr>
              <a:t>sensing</a:t>
            </a:r>
            <a:r>
              <a:rPr lang="tr-TR" b="0" i="0" dirty="0">
                <a:solidFill>
                  <a:srgbClr val="232333"/>
                </a:solidFill>
                <a:effectLst/>
                <a:latin typeface="Almaden Sans"/>
              </a:rPr>
              <a:t> </a:t>
            </a:r>
            <a:r>
              <a:rPr lang="tr-TR" b="0" i="0" dirty="0" err="1">
                <a:solidFill>
                  <a:srgbClr val="232333"/>
                </a:solidFill>
                <a:effectLst/>
                <a:latin typeface="Almaden Sans"/>
              </a:rPr>
              <a:t>than</a:t>
            </a:r>
            <a:r>
              <a:rPr lang="tr-TR" b="0" i="0" dirty="0">
                <a:solidFill>
                  <a:srgbClr val="232333"/>
                </a:solidFill>
                <a:effectLst/>
                <a:latin typeface="Almaden Sans"/>
              </a:rPr>
              <a:t> </a:t>
            </a:r>
            <a:r>
              <a:rPr lang="tr-TR" b="0" i="0" dirty="0" err="1">
                <a:solidFill>
                  <a:srgbClr val="232333"/>
                </a:solidFill>
                <a:effectLst/>
                <a:latin typeface="Almaden Sans"/>
              </a:rPr>
              <a:t>artificial</a:t>
            </a:r>
            <a:r>
              <a:rPr lang="en-US" b="0" i="0" dirty="0">
                <a:solidFill>
                  <a:srgbClr val="232333"/>
                </a:solidFill>
                <a:effectLst/>
                <a:latin typeface="Almaden Sans"/>
              </a:rPr>
              <a:t> visual systems.</a:t>
            </a:r>
            <a:r>
              <a:rPr lang="tr-TR" b="0" i="0" dirty="0">
                <a:solidFill>
                  <a:srgbClr val="232333"/>
                </a:solidFill>
                <a:effectLst/>
                <a:latin typeface="Almaden Sans"/>
              </a:rPr>
              <a:t> </a:t>
            </a:r>
            <a:r>
              <a:rPr lang="en-US" b="0" i="0" dirty="0">
                <a:solidFill>
                  <a:srgbClr val="232333"/>
                </a:solidFill>
                <a:effectLst/>
                <a:latin typeface="Almaden Sans"/>
              </a:rPr>
              <a:t>That focus their resources on some specific things because you can imagine it's very costly to process a bigger image and try to analyze every bit of it for every frame, so we do have attention systems that allow us to</a:t>
            </a:r>
            <a:r>
              <a:rPr lang="tr-TR" b="0" i="0" dirty="0">
                <a:solidFill>
                  <a:srgbClr val="232333"/>
                </a:solidFill>
                <a:effectLst/>
                <a:latin typeface="Almaden Sans"/>
              </a:rPr>
              <a:t> </a:t>
            </a:r>
            <a:r>
              <a:rPr lang="en-US" b="0" i="0" dirty="0">
                <a:solidFill>
                  <a:srgbClr val="232333"/>
                </a:solidFill>
                <a:effectLst/>
                <a:latin typeface="Almaden Sans"/>
              </a:rPr>
              <a:t>optimize the resources you use to </a:t>
            </a:r>
            <a:r>
              <a:rPr lang="tr-TR" b="0" i="0" dirty="0" err="1">
                <a:solidFill>
                  <a:srgbClr val="232333"/>
                </a:solidFill>
                <a:effectLst/>
                <a:latin typeface="Almaden Sans"/>
              </a:rPr>
              <a:t>perceive</a:t>
            </a:r>
            <a:r>
              <a:rPr lang="en-US" b="0" i="0" dirty="0">
                <a:solidFill>
                  <a:srgbClr val="232333"/>
                </a:solidFill>
                <a:effectLst/>
                <a:latin typeface="Almaden Sans"/>
              </a:rPr>
              <a:t> things in the way that is more suitable to the </a:t>
            </a:r>
            <a:r>
              <a:rPr lang="tr-TR" b="0" i="0" dirty="0" err="1">
                <a:solidFill>
                  <a:srgbClr val="232333"/>
                </a:solidFill>
                <a:effectLst/>
                <a:latin typeface="Almaden Sans"/>
              </a:rPr>
              <a:t>task</a:t>
            </a:r>
            <a:r>
              <a:rPr lang="en-US" b="0" i="0" dirty="0">
                <a:solidFill>
                  <a:srgbClr val="232333"/>
                </a:solidFill>
                <a:effectLst/>
                <a:latin typeface="Almaden Sans"/>
              </a:rPr>
              <a:t>.</a:t>
            </a:r>
            <a:r>
              <a:rPr lang="tr-TR" b="0" i="0" dirty="0">
                <a:solidFill>
                  <a:srgbClr val="232333"/>
                </a:solidFill>
                <a:effectLst/>
                <a:latin typeface="Almaden Sans"/>
              </a:rPr>
              <a:t> </a:t>
            </a:r>
            <a:r>
              <a:rPr lang="tr-TR" b="0" i="0" dirty="0" err="1">
                <a:solidFill>
                  <a:srgbClr val="232333"/>
                </a:solidFill>
                <a:effectLst/>
                <a:latin typeface="Almaden Sans"/>
              </a:rPr>
              <a:t>Metaverse</a:t>
            </a:r>
            <a:r>
              <a:rPr lang="tr-TR" b="0" i="0" dirty="0">
                <a:solidFill>
                  <a:srgbClr val="232333"/>
                </a:solidFill>
                <a:effectLst/>
                <a:latin typeface="Almaden Sans"/>
              </a:rPr>
              <a:t> </a:t>
            </a:r>
            <a:r>
              <a:rPr lang="tr-TR" b="0" i="0" dirty="0" err="1">
                <a:solidFill>
                  <a:srgbClr val="232333"/>
                </a:solidFill>
                <a:effectLst/>
                <a:latin typeface="Almaden Sans"/>
              </a:rPr>
              <a:t>and</a:t>
            </a:r>
            <a:r>
              <a:rPr lang="tr-TR" b="0" i="0" dirty="0">
                <a:solidFill>
                  <a:srgbClr val="232333"/>
                </a:solidFill>
                <a:effectLst/>
                <a:latin typeface="Almaden Sans"/>
              </a:rPr>
              <a:t> </a:t>
            </a:r>
            <a:r>
              <a:rPr lang="tr-TR" b="0" i="0" dirty="0" err="1">
                <a:solidFill>
                  <a:srgbClr val="232333"/>
                </a:solidFill>
                <a:effectLst/>
                <a:latin typeface="Almaden Sans"/>
              </a:rPr>
              <a:t>augmented</a:t>
            </a:r>
            <a:r>
              <a:rPr lang="tr-TR" b="0" i="0" dirty="0">
                <a:solidFill>
                  <a:srgbClr val="232333"/>
                </a:solidFill>
                <a:effectLst/>
                <a:latin typeface="Almaden Sans"/>
              </a:rPr>
              <a:t> </a:t>
            </a:r>
            <a:r>
              <a:rPr lang="tr-TR" b="0" i="0" dirty="0" err="1">
                <a:solidFill>
                  <a:srgbClr val="232333"/>
                </a:solidFill>
                <a:effectLst/>
                <a:latin typeface="Almaden Sans"/>
              </a:rPr>
              <a:t>reality</a:t>
            </a:r>
            <a:r>
              <a:rPr lang="tr-TR" b="0" i="0" dirty="0">
                <a:solidFill>
                  <a:srgbClr val="232333"/>
                </a:solidFill>
                <a:effectLst/>
                <a:latin typeface="Almaden Sans"/>
              </a:rPr>
              <a:t> can </a:t>
            </a:r>
            <a:r>
              <a:rPr lang="tr-TR" b="0" i="0" dirty="0" err="1">
                <a:solidFill>
                  <a:srgbClr val="232333"/>
                </a:solidFill>
                <a:effectLst/>
                <a:latin typeface="Almaden Sans"/>
              </a:rPr>
              <a:t>take</a:t>
            </a:r>
            <a:r>
              <a:rPr lang="tr-TR" b="0" i="0" dirty="0">
                <a:solidFill>
                  <a:srgbClr val="232333"/>
                </a:solidFill>
                <a:effectLst/>
                <a:latin typeface="Almaden Sans"/>
              </a:rPr>
              <a:t> a lot </a:t>
            </a:r>
            <a:r>
              <a:rPr lang="tr-TR" b="0" i="0" dirty="0" err="1">
                <a:solidFill>
                  <a:srgbClr val="232333"/>
                </a:solidFill>
                <a:effectLst/>
                <a:latin typeface="Almaden Sans"/>
              </a:rPr>
              <a:t>from</a:t>
            </a:r>
            <a:r>
              <a:rPr lang="tr-TR" b="0" i="0" dirty="0">
                <a:solidFill>
                  <a:srgbClr val="232333"/>
                </a:solidFill>
                <a:effectLst/>
                <a:latin typeface="Almaden Sans"/>
              </a:rPr>
              <a:t> </a:t>
            </a:r>
            <a:r>
              <a:rPr lang="tr-TR" b="0" i="0" dirty="0" err="1">
                <a:solidFill>
                  <a:srgbClr val="232333"/>
                </a:solidFill>
                <a:effectLst/>
                <a:latin typeface="Almaden Sans"/>
              </a:rPr>
              <a:t>attention</a:t>
            </a:r>
            <a:r>
              <a:rPr lang="tr-TR" b="0" i="0" dirty="0">
                <a:solidFill>
                  <a:srgbClr val="232333"/>
                </a:solidFill>
                <a:effectLst/>
                <a:latin typeface="Almaden Sans"/>
              </a:rPr>
              <a:t> </a:t>
            </a:r>
            <a:r>
              <a:rPr lang="tr-TR" b="0" i="0" dirty="0" err="1">
                <a:solidFill>
                  <a:srgbClr val="232333"/>
                </a:solidFill>
                <a:effectLst/>
                <a:latin typeface="Almaden Sans"/>
              </a:rPr>
              <a:t>based</a:t>
            </a:r>
            <a:r>
              <a:rPr lang="tr-TR" b="0" i="0" dirty="0">
                <a:solidFill>
                  <a:srgbClr val="232333"/>
                </a:solidFill>
                <a:effectLst/>
                <a:latin typeface="Almaden Sans"/>
              </a:rPr>
              <a:t> </a:t>
            </a:r>
            <a:r>
              <a:rPr lang="tr-TR" b="0" i="0" dirty="0" err="1">
                <a:solidFill>
                  <a:srgbClr val="232333"/>
                </a:solidFill>
                <a:effectLst/>
                <a:latin typeface="Almaden Sans"/>
              </a:rPr>
              <a:t>natural</a:t>
            </a:r>
            <a:r>
              <a:rPr lang="tr-TR" b="0" i="0" dirty="0">
                <a:solidFill>
                  <a:srgbClr val="232333"/>
                </a:solidFill>
                <a:effectLst/>
                <a:latin typeface="Almaden Sans"/>
              </a:rPr>
              <a:t> </a:t>
            </a:r>
            <a:r>
              <a:rPr lang="tr-TR" b="0" i="0" dirty="0" err="1">
                <a:solidFill>
                  <a:srgbClr val="232333"/>
                </a:solidFill>
                <a:effectLst/>
                <a:latin typeface="Almaden Sans"/>
              </a:rPr>
              <a:t>vision</a:t>
            </a:r>
            <a:r>
              <a:rPr lang="tr-TR" b="0" i="0" dirty="0">
                <a:solidFill>
                  <a:srgbClr val="232333"/>
                </a:solidFill>
                <a:effectLst/>
                <a:latin typeface="Almaden Sans"/>
              </a:rPr>
              <a:t>, </a:t>
            </a:r>
            <a:r>
              <a:rPr lang="tr-TR" b="0" i="0" dirty="0" err="1">
                <a:solidFill>
                  <a:srgbClr val="232333"/>
                </a:solidFill>
                <a:effectLst/>
                <a:latin typeface="Almaden Sans"/>
              </a:rPr>
              <a:t>because</a:t>
            </a:r>
            <a:r>
              <a:rPr lang="tr-TR" b="0" i="0" dirty="0">
                <a:solidFill>
                  <a:srgbClr val="232333"/>
                </a:solidFill>
                <a:effectLst/>
                <a:latin typeface="Almaden Sans"/>
              </a:rPr>
              <a:t> </a:t>
            </a:r>
            <a:r>
              <a:rPr lang="tr-TR" b="0" i="0" dirty="0" err="1">
                <a:solidFill>
                  <a:srgbClr val="232333"/>
                </a:solidFill>
                <a:effectLst/>
                <a:latin typeface="Almaden Sans"/>
              </a:rPr>
              <a:t>Processing</a:t>
            </a:r>
            <a:r>
              <a:rPr lang="tr-TR" b="0" i="0" dirty="0">
                <a:solidFill>
                  <a:srgbClr val="232333"/>
                </a:solidFill>
                <a:effectLst/>
                <a:latin typeface="Almaden Sans"/>
              </a:rPr>
              <a:t> </a:t>
            </a:r>
            <a:r>
              <a:rPr lang="tr-TR" b="0" i="0" dirty="0" err="1">
                <a:solidFill>
                  <a:srgbClr val="232333"/>
                </a:solidFill>
                <a:effectLst/>
                <a:latin typeface="Almaden Sans"/>
              </a:rPr>
              <a:t>and</a:t>
            </a:r>
            <a:r>
              <a:rPr lang="tr-TR" b="0" i="0" dirty="0">
                <a:solidFill>
                  <a:srgbClr val="232333"/>
                </a:solidFill>
                <a:effectLst/>
                <a:latin typeface="Almaden Sans"/>
              </a:rPr>
              <a:t> </a:t>
            </a:r>
            <a:r>
              <a:rPr lang="tr-TR" b="0" i="0" dirty="0" err="1">
                <a:solidFill>
                  <a:srgbClr val="232333"/>
                </a:solidFill>
                <a:effectLst/>
                <a:latin typeface="Almaden Sans"/>
              </a:rPr>
              <a:t>transmitting</a:t>
            </a:r>
            <a:r>
              <a:rPr lang="tr-TR" b="0" i="0" dirty="0">
                <a:solidFill>
                  <a:srgbClr val="232333"/>
                </a:solidFill>
                <a:effectLst/>
                <a:latin typeface="Almaden Sans"/>
              </a:rPr>
              <a:t> 360 </a:t>
            </a:r>
            <a:r>
              <a:rPr lang="tr-TR" b="0" i="0" dirty="0" err="1">
                <a:solidFill>
                  <a:srgbClr val="232333"/>
                </a:solidFill>
                <a:effectLst/>
                <a:latin typeface="Almaden Sans"/>
              </a:rPr>
              <a:t>degrees</a:t>
            </a:r>
            <a:r>
              <a:rPr lang="tr-TR" b="0" i="0" dirty="0">
                <a:solidFill>
                  <a:srgbClr val="232333"/>
                </a:solidFill>
                <a:effectLst/>
                <a:latin typeface="Almaden Sans"/>
              </a:rPr>
              <a:t> of </a:t>
            </a:r>
            <a:r>
              <a:rPr lang="tr-TR" b="0" i="0" dirty="0" err="1">
                <a:solidFill>
                  <a:srgbClr val="232333"/>
                </a:solidFill>
                <a:effectLst/>
                <a:latin typeface="Almaden Sans"/>
              </a:rPr>
              <a:t>vision</a:t>
            </a:r>
            <a:r>
              <a:rPr lang="tr-TR" b="0" i="0" dirty="0">
                <a:solidFill>
                  <a:srgbClr val="232333"/>
                </a:solidFill>
                <a:effectLst/>
                <a:latin typeface="Almaden Sans"/>
              </a:rPr>
              <a:t> </a:t>
            </a:r>
            <a:r>
              <a:rPr lang="tr-TR" b="0" i="0" dirty="0" err="1">
                <a:solidFill>
                  <a:srgbClr val="232333"/>
                </a:solidFill>
                <a:effectLst/>
                <a:latin typeface="Almaden Sans"/>
              </a:rPr>
              <a:t>and</a:t>
            </a:r>
            <a:r>
              <a:rPr lang="tr-TR" b="0" i="0" dirty="0">
                <a:solidFill>
                  <a:srgbClr val="232333"/>
                </a:solidFill>
                <a:effectLst/>
                <a:latin typeface="Almaden Sans"/>
              </a:rPr>
              <a:t> </a:t>
            </a:r>
            <a:r>
              <a:rPr lang="tr-TR" b="0" i="0" dirty="0" err="1">
                <a:solidFill>
                  <a:srgbClr val="232333"/>
                </a:solidFill>
                <a:effectLst/>
                <a:latin typeface="Almaden Sans"/>
              </a:rPr>
              <a:t>all</a:t>
            </a:r>
            <a:r>
              <a:rPr lang="tr-TR" b="0" i="0" dirty="0">
                <a:solidFill>
                  <a:srgbClr val="232333"/>
                </a:solidFill>
                <a:effectLst/>
                <a:latin typeface="Almaden Sans"/>
              </a:rPr>
              <a:t> </a:t>
            </a:r>
            <a:r>
              <a:rPr lang="tr-TR" b="0" i="0" dirty="0" err="1">
                <a:solidFill>
                  <a:srgbClr val="232333"/>
                </a:solidFill>
                <a:effectLst/>
                <a:latin typeface="Almaden Sans"/>
              </a:rPr>
              <a:t>the</a:t>
            </a:r>
            <a:r>
              <a:rPr lang="tr-TR" b="0" i="0" dirty="0">
                <a:solidFill>
                  <a:srgbClr val="232333"/>
                </a:solidFill>
                <a:effectLst/>
                <a:latin typeface="Almaden Sans"/>
              </a:rPr>
              <a:t> 5 </a:t>
            </a:r>
            <a:r>
              <a:rPr lang="tr-TR" b="0" i="0" dirty="0" err="1">
                <a:solidFill>
                  <a:srgbClr val="232333"/>
                </a:solidFill>
                <a:effectLst/>
                <a:latin typeface="Almaden Sans"/>
              </a:rPr>
              <a:t>senses</a:t>
            </a:r>
            <a:r>
              <a:rPr lang="tr-TR" b="0" i="0" dirty="0">
                <a:solidFill>
                  <a:srgbClr val="232333"/>
                </a:solidFill>
                <a:effectLst/>
                <a:latin typeface="Almaden Sans"/>
              </a:rPr>
              <a:t> is </a:t>
            </a:r>
            <a:r>
              <a:rPr lang="tr-TR" b="0" i="0" dirty="0" err="1">
                <a:solidFill>
                  <a:srgbClr val="232333"/>
                </a:solidFill>
                <a:effectLst/>
                <a:latin typeface="Almaden Sans"/>
              </a:rPr>
              <a:t>very</a:t>
            </a:r>
            <a:r>
              <a:rPr lang="tr-TR" b="0" i="0" dirty="0">
                <a:solidFill>
                  <a:srgbClr val="232333"/>
                </a:solidFill>
                <a:effectLst/>
                <a:latin typeface="Almaden Sans"/>
              </a:rPr>
              <a:t> </a:t>
            </a:r>
            <a:r>
              <a:rPr lang="tr-TR" b="0" i="0" dirty="0" err="1">
                <a:solidFill>
                  <a:srgbClr val="232333"/>
                </a:solidFill>
                <a:effectLst/>
                <a:latin typeface="Almaden Sans"/>
              </a:rPr>
              <a:t>costly</a:t>
            </a:r>
            <a:r>
              <a:rPr lang="tr-TR" b="0" i="0" dirty="0">
                <a:solidFill>
                  <a:srgbClr val="232333"/>
                </a:solidFill>
                <a:effectLst/>
                <a:latin typeface="Almaden Sans"/>
              </a:rPr>
              <a:t>. </a:t>
            </a:r>
            <a:endParaRPr lang="en-US" b="0" i="0" dirty="0">
              <a:solidFill>
                <a:srgbClr val="232333"/>
              </a:solidFill>
              <a:effectLst/>
              <a:latin typeface="Almaden Sans"/>
            </a:endParaRPr>
          </a:p>
        </p:txBody>
      </p:sp>
      <p:sp>
        <p:nvSpPr>
          <p:cNvPr id="4" name="Slayt Numarası Yer Tutucusu 3"/>
          <p:cNvSpPr>
            <a:spLocks noGrp="1"/>
          </p:cNvSpPr>
          <p:nvPr>
            <p:ph type="sldNum" sz="quarter" idx="5"/>
          </p:nvPr>
        </p:nvSpPr>
        <p:spPr/>
        <p:txBody>
          <a:bodyPr/>
          <a:lstStyle/>
          <a:p>
            <a:fld id="{64518F14-9C4F-43DE-B4CA-B917A27AF3FD}" type="slidenum">
              <a:rPr lang="en-GB" smtClean="0"/>
              <a:t>27</a:t>
            </a:fld>
            <a:endParaRPr lang="en-GB"/>
          </a:p>
        </p:txBody>
      </p:sp>
    </p:spTree>
    <p:extLst>
      <p:ext uri="{BB962C8B-B14F-4D97-AF65-F5344CB8AC3E}">
        <p14:creationId xmlns:p14="http://schemas.microsoft.com/office/powerpoint/2010/main" val="928040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en-US" b="0" i="0" dirty="0">
                <a:solidFill>
                  <a:srgbClr val="232333"/>
                </a:solidFill>
                <a:effectLst/>
                <a:latin typeface="Almaden Sans"/>
              </a:rPr>
              <a:t>How do we use computer vision robotics well </a:t>
            </a:r>
            <a:r>
              <a:rPr lang="tr-TR" b="0" i="0" dirty="0">
                <a:solidFill>
                  <a:srgbClr val="232333"/>
                </a:solidFill>
                <a:effectLst/>
                <a:latin typeface="Almaden Sans"/>
              </a:rPr>
              <a:t>, </a:t>
            </a:r>
            <a:r>
              <a:rPr lang="en-US" b="0" i="0" dirty="0">
                <a:solidFill>
                  <a:srgbClr val="232333"/>
                </a:solidFill>
                <a:effectLst/>
                <a:latin typeface="Almaden Sans"/>
              </a:rPr>
              <a:t> nowadays in so </a:t>
            </a:r>
            <a:r>
              <a:rPr lang="en-US" b="0" i="0" dirty="0" err="1">
                <a:solidFill>
                  <a:srgbClr val="232333"/>
                </a:solidFill>
                <a:effectLst/>
                <a:latin typeface="Almaden Sans"/>
              </a:rPr>
              <a:t>so</a:t>
            </a:r>
            <a:r>
              <a:rPr lang="en-US" b="0" i="0" dirty="0">
                <a:solidFill>
                  <a:srgbClr val="232333"/>
                </a:solidFill>
                <a:effectLst/>
                <a:latin typeface="Almaden Sans"/>
              </a:rPr>
              <a:t> many different things</a:t>
            </a:r>
            <a:r>
              <a:rPr lang="tr-TR" b="0" i="0" dirty="0">
                <a:solidFill>
                  <a:srgbClr val="232333"/>
                </a:solidFill>
                <a:effectLst/>
                <a:latin typeface="Almaden Sans"/>
              </a:rPr>
              <a:t>.</a:t>
            </a:r>
            <a:r>
              <a:rPr lang="en-US" b="0" i="0" dirty="0">
                <a:solidFill>
                  <a:srgbClr val="232333"/>
                </a:solidFill>
                <a:effectLst/>
                <a:latin typeface="Almaden Sans"/>
              </a:rPr>
              <a:t> that are almost no</a:t>
            </a:r>
            <a:r>
              <a:rPr lang="tr-TR" b="0" i="0" dirty="0">
                <a:solidFill>
                  <a:srgbClr val="232333"/>
                </a:solidFill>
                <a:effectLst/>
                <a:latin typeface="Almaden Sans"/>
              </a:rPr>
              <a:t> </a:t>
            </a:r>
            <a:r>
              <a:rPr lang="tr-TR" b="0" i="0" dirty="0" err="1">
                <a:solidFill>
                  <a:srgbClr val="232333"/>
                </a:solidFill>
                <a:effectLst/>
                <a:latin typeface="Almaden Sans"/>
              </a:rPr>
              <a:t>robots</a:t>
            </a:r>
            <a:r>
              <a:rPr lang="en-US" b="0" i="0" dirty="0">
                <a:solidFill>
                  <a:srgbClr val="232333"/>
                </a:solidFill>
                <a:effectLst/>
                <a:latin typeface="Almaden Sans"/>
              </a:rPr>
              <a:t> without vision, for example</a:t>
            </a:r>
            <a:r>
              <a:rPr lang="tr-TR" b="0" i="0" dirty="0">
                <a:solidFill>
                  <a:srgbClr val="232333"/>
                </a:solidFill>
                <a:effectLst/>
                <a:latin typeface="Almaden Sans"/>
              </a:rPr>
              <a:t> </a:t>
            </a:r>
            <a:r>
              <a:rPr lang="en-US" b="0" i="0" dirty="0">
                <a:solidFill>
                  <a:srgbClr val="232333"/>
                </a:solidFill>
                <a:effectLst/>
                <a:latin typeface="Almaden Sans"/>
              </a:rPr>
              <a:t>If you are to interact with the object select</a:t>
            </a:r>
            <a:r>
              <a:rPr lang="tr-TR" b="0" i="0" dirty="0" err="1">
                <a:solidFill>
                  <a:srgbClr val="232333"/>
                </a:solidFill>
                <a:effectLst/>
                <a:latin typeface="Almaden Sans"/>
              </a:rPr>
              <a:t>ing</a:t>
            </a:r>
            <a:r>
              <a:rPr lang="en-US" b="0" i="0" dirty="0">
                <a:solidFill>
                  <a:srgbClr val="232333"/>
                </a:solidFill>
                <a:effectLst/>
                <a:latin typeface="Almaden Sans"/>
              </a:rPr>
              <a:t> </a:t>
            </a:r>
            <a:r>
              <a:rPr lang="tr-TR" b="0" i="0" dirty="0" err="1">
                <a:solidFill>
                  <a:srgbClr val="232333"/>
                </a:solidFill>
                <a:effectLst/>
                <a:latin typeface="Almaden Sans"/>
              </a:rPr>
              <a:t>matching</a:t>
            </a:r>
            <a:r>
              <a:rPr lang="en-US" b="0" i="0" dirty="0">
                <a:solidFill>
                  <a:srgbClr val="232333"/>
                </a:solidFill>
                <a:effectLst/>
                <a:latin typeface="Almaden Sans"/>
              </a:rPr>
              <a:t> and manipulate, you need to.</a:t>
            </a:r>
            <a:r>
              <a:rPr lang="tr-TR" b="0" i="0" dirty="0">
                <a:solidFill>
                  <a:srgbClr val="232333"/>
                </a:solidFill>
                <a:effectLst/>
                <a:latin typeface="Almaden Sans"/>
              </a:rPr>
              <a:t> İ</a:t>
            </a:r>
            <a:r>
              <a:rPr lang="en-US" b="0" i="0" dirty="0" err="1">
                <a:solidFill>
                  <a:srgbClr val="232333"/>
                </a:solidFill>
                <a:effectLst/>
                <a:latin typeface="Almaden Sans"/>
              </a:rPr>
              <a:t>dentify</a:t>
            </a:r>
            <a:r>
              <a:rPr lang="tr-TR" b="0" i="0" dirty="0">
                <a:solidFill>
                  <a:srgbClr val="232333"/>
                </a:solidFill>
                <a:effectLst/>
                <a:latin typeface="Almaden Sans"/>
              </a:rPr>
              <a:t> </a:t>
            </a:r>
            <a:r>
              <a:rPr lang="tr-TR" b="0" i="0" dirty="0" err="1">
                <a:solidFill>
                  <a:srgbClr val="232333"/>
                </a:solidFill>
                <a:effectLst/>
                <a:latin typeface="Almaden Sans"/>
              </a:rPr>
              <a:t>where</a:t>
            </a:r>
            <a:r>
              <a:rPr lang="tr-TR" b="0" i="0" dirty="0">
                <a:solidFill>
                  <a:srgbClr val="232333"/>
                </a:solidFill>
                <a:effectLst/>
                <a:latin typeface="Almaden Sans"/>
              </a:rPr>
              <a:t> it is, </a:t>
            </a:r>
            <a:r>
              <a:rPr lang="en-US" b="0" i="0" dirty="0">
                <a:solidFill>
                  <a:srgbClr val="232333"/>
                </a:solidFill>
                <a:effectLst/>
                <a:latin typeface="Almaden Sans"/>
              </a:rPr>
              <a:t>orientation </a:t>
            </a:r>
            <a:r>
              <a:rPr lang="tr-TR" b="0" i="0" dirty="0" err="1">
                <a:solidFill>
                  <a:srgbClr val="232333"/>
                </a:solidFill>
                <a:effectLst/>
                <a:latin typeface="Almaden Sans"/>
              </a:rPr>
              <a:t>distance</a:t>
            </a:r>
            <a:r>
              <a:rPr lang="en-US" b="0" i="0" dirty="0">
                <a:solidFill>
                  <a:srgbClr val="232333"/>
                </a:solidFill>
                <a:effectLst/>
                <a:latin typeface="Almaden Sans"/>
              </a:rPr>
              <a:t> to be able to approach it and take it or move it correctly.</a:t>
            </a:r>
          </a:p>
          <a:p>
            <a:pPr algn="l">
              <a:buFont typeface="Arial" panose="020B0604020202020204" pitchFamily="34" charset="0"/>
              <a:buChar char="•"/>
            </a:pPr>
            <a:r>
              <a:rPr lang="en-US" b="0" i="0" dirty="0">
                <a:solidFill>
                  <a:srgbClr val="232333"/>
                </a:solidFill>
                <a:effectLst/>
                <a:latin typeface="Almaden Sans"/>
              </a:rPr>
              <a:t>If you have a mobile</a:t>
            </a:r>
            <a:r>
              <a:rPr lang="tr-TR" b="0" i="0" dirty="0">
                <a:solidFill>
                  <a:srgbClr val="232333"/>
                </a:solidFill>
                <a:effectLst/>
                <a:latin typeface="Almaden Sans"/>
              </a:rPr>
              <a:t> robot </a:t>
            </a:r>
            <a:r>
              <a:rPr lang="en-US" b="0" i="0" dirty="0">
                <a:solidFill>
                  <a:srgbClr val="232333"/>
                </a:solidFill>
                <a:effectLst/>
                <a:latin typeface="Almaden Sans"/>
              </a:rPr>
              <a:t>You need to localize yourself and vis</a:t>
            </a:r>
            <a:r>
              <a:rPr lang="tr-TR" b="0" i="0" dirty="0" err="1">
                <a:solidFill>
                  <a:srgbClr val="232333"/>
                </a:solidFill>
                <a:effectLst/>
                <a:latin typeface="Almaden Sans"/>
              </a:rPr>
              <a:t>ion</a:t>
            </a:r>
            <a:r>
              <a:rPr lang="en-US" b="0" i="0" dirty="0">
                <a:solidFill>
                  <a:srgbClr val="232333"/>
                </a:solidFill>
                <a:effectLst/>
                <a:latin typeface="Almaden Sans"/>
              </a:rPr>
              <a:t> is very powerful that obstacle avoidance identify the area path </a:t>
            </a:r>
            <a:r>
              <a:rPr lang="tr-TR" b="0" i="0" dirty="0">
                <a:solidFill>
                  <a:srgbClr val="232333"/>
                </a:solidFill>
                <a:effectLst/>
                <a:latin typeface="Almaden Sans"/>
              </a:rPr>
              <a:t>, </a:t>
            </a:r>
            <a:r>
              <a:rPr lang="en-US" b="0" i="0" dirty="0">
                <a:solidFill>
                  <a:srgbClr val="232333"/>
                </a:solidFill>
                <a:effectLst/>
                <a:latin typeface="Almaden Sans"/>
              </a:rPr>
              <a:t>planning they're all based very much </a:t>
            </a:r>
            <a:r>
              <a:rPr lang="tr-TR" b="0" i="0" dirty="0">
                <a:solidFill>
                  <a:srgbClr val="232333"/>
                </a:solidFill>
                <a:effectLst/>
                <a:latin typeface="Almaden Sans"/>
              </a:rPr>
              <a:t>on </a:t>
            </a:r>
            <a:r>
              <a:rPr lang="tr-TR" b="0" i="0" dirty="0" err="1">
                <a:solidFill>
                  <a:srgbClr val="232333"/>
                </a:solidFill>
                <a:effectLst/>
                <a:latin typeface="Almaden Sans"/>
              </a:rPr>
              <a:t>vision</a:t>
            </a:r>
            <a:r>
              <a:rPr lang="tr-TR" b="0" i="0" dirty="0">
                <a:solidFill>
                  <a:srgbClr val="232333"/>
                </a:solidFill>
                <a:effectLst/>
                <a:latin typeface="Almaden Sans"/>
              </a:rPr>
              <a:t>,</a:t>
            </a:r>
            <a:r>
              <a:rPr lang="en-US" b="0" i="0" dirty="0">
                <a:solidFill>
                  <a:srgbClr val="232333"/>
                </a:solidFill>
                <a:effectLst/>
                <a:latin typeface="Almaden Sans"/>
              </a:rPr>
              <a:t> but not only, you can use a infrared sensor</a:t>
            </a:r>
            <a:r>
              <a:rPr lang="tr-TR" b="0" i="0" dirty="0">
                <a:solidFill>
                  <a:srgbClr val="232333"/>
                </a:solidFill>
                <a:effectLst/>
                <a:latin typeface="Almaden Sans"/>
              </a:rPr>
              <a:t>,</a:t>
            </a:r>
            <a:r>
              <a:rPr lang="en-US" b="0" i="0" dirty="0">
                <a:solidFill>
                  <a:srgbClr val="232333"/>
                </a:solidFill>
                <a:effectLst/>
                <a:latin typeface="Almaden Sans"/>
              </a:rPr>
              <a:t> lidar but</a:t>
            </a:r>
            <a:r>
              <a:rPr lang="tr-TR" b="0" i="0" dirty="0">
                <a:solidFill>
                  <a:srgbClr val="232333"/>
                </a:solidFill>
                <a:effectLst/>
                <a:latin typeface="Almaden Sans"/>
              </a:rPr>
              <a:t> </a:t>
            </a:r>
            <a:r>
              <a:rPr lang="en-US" b="0" i="0" dirty="0">
                <a:solidFill>
                  <a:srgbClr val="232333"/>
                </a:solidFill>
                <a:effectLst/>
                <a:latin typeface="Almaden Sans"/>
              </a:rPr>
              <a:t>almost always be integrated with vision as well.</a:t>
            </a:r>
          </a:p>
          <a:p>
            <a:pPr algn="l">
              <a:buFont typeface="Arial" panose="020B0604020202020204" pitchFamily="34" charset="0"/>
              <a:buChar char="•"/>
            </a:pPr>
            <a:r>
              <a:rPr lang="en-US" b="0" i="0" dirty="0">
                <a:solidFill>
                  <a:srgbClr val="232333"/>
                </a:solidFill>
                <a:effectLst/>
                <a:latin typeface="Almaden Sans"/>
              </a:rPr>
              <a:t>We can use it with the robotics</a:t>
            </a:r>
            <a:r>
              <a:rPr lang="tr-TR" b="0" i="0" dirty="0">
                <a:solidFill>
                  <a:srgbClr val="232333"/>
                </a:solidFill>
                <a:effectLst/>
                <a:latin typeface="Almaden Sans"/>
              </a:rPr>
              <a:t> </a:t>
            </a:r>
            <a:r>
              <a:rPr lang="en-US" b="0" i="0" dirty="0">
                <a:solidFill>
                  <a:srgbClr val="232333"/>
                </a:solidFill>
                <a:effectLst/>
                <a:latin typeface="Almaden Sans"/>
              </a:rPr>
              <a:t>For visualizing</a:t>
            </a:r>
            <a:r>
              <a:rPr lang="tr-TR" b="0" i="0" dirty="0">
                <a:solidFill>
                  <a:srgbClr val="232333"/>
                </a:solidFill>
                <a:effectLst/>
                <a:latin typeface="Almaden Sans"/>
              </a:rPr>
              <a:t>, </a:t>
            </a:r>
            <a:r>
              <a:rPr lang="en-US" b="0" i="0" dirty="0">
                <a:solidFill>
                  <a:srgbClr val="232333"/>
                </a:solidFill>
                <a:effectLst/>
                <a:latin typeface="Almaden Sans"/>
              </a:rPr>
              <a:t>you can use augmented reality with robot.</a:t>
            </a:r>
          </a:p>
          <a:p>
            <a:pPr algn="l">
              <a:buFont typeface="Arial" panose="020B0604020202020204" pitchFamily="34" charset="0"/>
              <a:buChar char="•"/>
            </a:pPr>
            <a:r>
              <a:rPr lang="en-US" b="0" i="0" dirty="0">
                <a:solidFill>
                  <a:srgbClr val="232333"/>
                </a:solidFill>
                <a:effectLst/>
                <a:latin typeface="Almaden Sans"/>
              </a:rPr>
              <a:t>In teaching</a:t>
            </a:r>
            <a:r>
              <a:rPr lang="tr-TR" b="0" i="0" dirty="0">
                <a:solidFill>
                  <a:srgbClr val="232333"/>
                </a:solidFill>
                <a:effectLst/>
                <a:latin typeface="Almaden Sans"/>
              </a:rPr>
              <a:t>, </a:t>
            </a:r>
            <a:r>
              <a:rPr lang="en-US" b="0" i="0" dirty="0">
                <a:solidFill>
                  <a:srgbClr val="232333"/>
                </a:solidFill>
                <a:effectLst/>
                <a:latin typeface="Almaden Sans"/>
              </a:rPr>
              <a:t>not only for teach</a:t>
            </a:r>
            <a:r>
              <a:rPr lang="tr-TR" b="0" i="0" dirty="0" err="1">
                <a:solidFill>
                  <a:srgbClr val="232333"/>
                </a:solidFill>
                <a:effectLst/>
                <a:latin typeface="Almaden Sans"/>
              </a:rPr>
              <a:t>ing</a:t>
            </a:r>
            <a:r>
              <a:rPr lang="tr-TR" b="0" i="0" dirty="0">
                <a:solidFill>
                  <a:srgbClr val="232333"/>
                </a:solidFill>
                <a:effectLst/>
                <a:latin typeface="Almaden Sans"/>
              </a:rPr>
              <a:t> </a:t>
            </a:r>
            <a:r>
              <a:rPr lang="tr-TR" b="0" i="0" dirty="0" err="1">
                <a:solidFill>
                  <a:srgbClr val="232333"/>
                </a:solidFill>
                <a:effectLst/>
                <a:latin typeface="Almaden Sans"/>
              </a:rPr>
              <a:t>robotics</a:t>
            </a:r>
            <a:r>
              <a:rPr lang="en-US" b="0" i="0" dirty="0">
                <a:solidFill>
                  <a:srgbClr val="232333"/>
                </a:solidFill>
                <a:effectLst/>
                <a:latin typeface="Almaden Sans"/>
              </a:rPr>
              <a:t> but for robot used </a:t>
            </a:r>
            <a:r>
              <a:rPr lang="tr-TR" b="0" i="0" dirty="0" err="1">
                <a:solidFill>
                  <a:srgbClr val="232333"/>
                </a:solidFill>
                <a:effectLst/>
                <a:latin typeface="Almaden Sans"/>
              </a:rPr>
              <a:t>to</a:t>
            </a:r>
            <a:r>
              <a:rPr lang="en-US" b="0" i="0" dirty="0">
                <a:solidFill>
                  <a:srgbClr val="232333"/>
                </a:solidFill>
                <a:effectLst/>
                <a:latin typeface="Almaden Sans"/>
              </a:rPr>
              <a:t> interact with humans as a partner</a:t>
            </a:r>
            <a:r>
              <a:rPr lang="tr-TR" b="0" i="0" dirty="0">
                <a:solidFill>
                  <a:srgbClr val="232333"/>
                </a:solidFill>
                <a:effectLst/>
                <a:latin typeface="Almaden Sans"/>
              </a:rPr>
              <a:t>,</a:t>
            </a:r>
            <a:r>
              <a:rPr lang="en-US" b="0" i="0" dirty="0">
                <a:solidFill>
                  <a:srgbClr val="232333"/>
                </a:solidFill>
                <a:effectLst/>
                <a:latin typeface="Almaden Sans"/>
              </a:rPr>
              <a:t> so understanding what's happening</a:t>
            </a:r>
            <a:r>
              <a:rPr lang="tr-TR" b="0" i="0" dirty="0">
                <a:solidFill>
                  <a:srgbClr val="232333"/>
                </a:solidFill>
                <a:effectLst/>
                <a:latin typeface="Almaden Sans"/>
              </a:rPr>
              <a:t> </a:t>
            </a:r>
            <a:r>
              <a:rPr lang="en-US" b="0" i="0" dirty="0">
                <a:solidFill>
                  <a:srgbClr val="232333"/>
                </a:solidFill>
                <a:effectLst/>
                <a:latin typeface="Almaden Sans"/>
              </a:rPr>
              <a:t>and creating a context.</a:t>
            </a:r>
          </a:p>
          <a:p>
            <a:pPr algn="l">
              <a:buFont typeface="Arial" panose="020B0604020202020204" pitchFamily="34" charset="0"/>
              <a:buChar char="•"/>
            </a:pPr>
            <a:r>
              <a:rPr lang="en-US" b="0" i="0" dirty="0">
                <a:solidFill>
                  <a:srgbClr val="232333"/>
                </a:solidFill>
                <a:effectLst/>
                <a:latin typeface="Almaden Sans"/>
              </a:rPr>
              <a:t>Measuring things which means again</a:t>
            </a:r>
            <a:r>
              <a:rPr lang="tr-TR" b="0" i="0" dirty="0">
                <a:solidFill>
                  <a:srgbClr val="232333"/>
                </a:solidFill>
                <a:effectLst/>
                <a:latin typeface="Almaden Sans"/>
              </a:rPr>
              <a:t> </a:t>
            </a:r>
            <a:r>
              <a:rPr lang="en-US" b="0" i="0" dirty="0">
                <a:solidFill>
                  <a:srgbClr val="232333"/>
                </a:solidFill>
                <a:effectLst/>
                <a:latin typeface="Almaden Sans"/>
              </a:rPr>
              <a:t>Assessing the state of the environment</a:t>
            </a:r>
            <a:r>
              <a:rPr lang="tr-TR" b="0" i="0" dirty="0">
                <a:solidFill>
                  <a:srgbClr val="232333"/>
                </a:solidFill>
                <a:effectLst/>
                <a:latin typeface="Almaden Sans"/>
              </a:rPr>
              <a:t> </a:t>
            </a:r>
            <a:r>
              <a:rPr lang="en-US" b="0" i="0" dirty="0">
                <a:solidFill>
                  <a:srgbClr val="232333"/>
                </a:solidFill>
                <a:effectLst/>
                <a:latin typeface="Almaden Sans"/>
              </a:rPr>
              <a:t>in many different ways and then obviously recognizing objects recognizing people and what they are doing.</a:t>
            </a:r>
          </a:p>
          <a:p>
            <a:pPr algn="l">
              <a:buFont typeface="Arial" panose="020B0604020202020204" pitchFamily="34" charset="0"/>
              <a:buChar char="•"/>
            </a:pPr>
            <a:r>
              <a:rPr lang="tr-TR" b="0" i="0" dirty="0">
                <a:solidFill>
                  <a:srgbClr val="232333"/>
                </a:solidFill>
                <a:effectLst/>
                <a:latin typeface="Almaden Sans"/>
              </a:rPr>
              <a:t> Y</a:t>
            </a:r>
            <a:r>
              <a:rPr lang="en-US" b="0" i="0" dirty="0" err="1">
                <a:solidFill>
                  <a:srgbClr val="232333"/>
                </a:solidFill>
                <a:effectLst/>
                <a:latin typeface="Almaden Sans"/>
              </a:rPr>
              <a:t>ou</a:t>
            </a:r>
            <a:r>
              <a:rPr lang="en-US" b="0" i="0" dirty="0">
                <a:solidFill>
                  <a:srgbClr val="232333"/>
                </a:solidFill>
                <a:effectLst/>
                <a:latin typeface="Almaden Sans"/>
              </a:rPr>
              <a:t> might have a robot that recognize objects and what the person is doing to interact with the person through but in there, these are focused tasks right, then they are processed.</a:t>
            </a:r>
          </a:p>
        </p:txBody>
      </p:sp>
      <p:sp>
        <p:nvSpPr>
          <p:cNvPr id="4" name="Slayt Numarası Yer Tutucusu 3"/>
          <p:cNvSpPr>
            <a:spLocks noGrp="1"/>
          </p:cNvSpPr>
          <p:nvPr>
            <p:ph type="sldNum" sz="quarter" idx="5"/>
          </p:nvPr>
        </p:nvSpPr>
        <p:spPr/>
        <p:txBody>
          <a:bodyPr/>
          <a:lstStyle/>
          <a:p>
            <a:fld id="{64518F14-9C4F-43DE-B4CA-B917A27AF3FD}" type="slidenum">
              <a:rPr lang="en-GB" smtClean="0"/>
              <a:t>28</a:t>
            </a:fld>
            <a:endParaRPr lang="en-GB"/>
          </a:p>
        </p:txBody>
      </p:sp>
    </p:spTree>
    <p:extLst>
      <p:ext uri="{BB962C8B-B14F-4D97-AF65-F5344CB8AC3E}">
        <p14:creationId xmlns:p14="http://schemas.microsoft.com/office/powerpoint/2010/main" val="2884442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Sound: </a:t>
            </a:r>
            <a:r>
              <a:rPr lang="tr-TR" dirty="0" err="1"/>
              <a:t>microphone</a:t>
            </a:r>
            <a:endParaRPr lang="tr-TR" dirty="0"/>
          </a:p>
          <a:p>
            <a:r>
              <a:rPr lang="tr-TR" dirty="0" err="1"/>
              <a:t>Pressure</a:t>
            </a:r>
            <a:r>
              <a:rPr lang="tr-TR" dirty="0"/>
              <a:t>/</a:t>
            </a:r>
            <a:r>
              <a:rPr lang="tr-TR" dirty="0" err="1"/>
              <a:t>touch</a:t>
            </a:r>
            <a:r>
              <a:rPr lang="tr-TR" dirty="0"/>
              <a:t>: </a:t>
            </a:r>
            <a:r>
              <a:rPr lang="tr-TR" dirty="0" err="1"/>
              <a:t>Piezo</a:t>
            </a:r>
            <a:r>
              <a:rPr lang="tr-TR" dirty="0"/>
              <a:t> </a:t>
            </a:r>
            <a:r>
              <a:rPr lang="tr-TR" dirty="0" err="1"/>
              <a:t>electric</a:t>
            </a:r>
            <a:r>
              <a:rPr lang="tr-TR" dirty="0"/>
              <a:t> </a:t>
            </a:r>
            <a:r>
              <a:rPr lang="tr-TR" dirty="0" err="1"/>
              <a:t>sensors</a:t>
            </a:r>
            <a:endParaRPr lang="tr-TR" dirty="0"/>
          </a:p>
          <a:p>
            <a:r>
              <a:rPr lang="tr-TR" dirty="0" err="1"/>
              <a:t>Chemical</a:t>
            </a:r>
            <a:r>
              <a:rPr lang="tr-TR" dirty="0"/>
              <a:t> </a:t>
            </a:r>
            <a:r>
              <a:rPr lang="tr-TR" dirty="0" err="1"/>
              <a:t>sensors</a:t>
            </a:r>
            <a:endParaRPr lang="tr-TR" dirty="0"/>
          </a:p>
          <a:p>
            <a:r>
              <a:rPr lang="tr-TR" dirty="0" err="1"/>
              <a:t>Infrared</a:t>
            </a:r>
            <a:r>
              <a:rPr lang="tr-TR" dirty="0"/>
              <a:t>: </a:t>
            </a:r>
            <a:r>
              <a:rPr lang="tr-TR" dirty="0" err="1"/>
              <a:t>distance</a:t>
            </a:r>
            <a:r>
              <a:rPr lang="tr-TR" dirty="0"/>
              <a:t>, </a:t>
            </a:r>
            <a:r>
              <a:rPr lang="tr-TR" dirty="0" err="1"/>
              <a:t>obstacle</a:t>
            </a:r>
            <a:endParaRPr lang="tr-TR" dirty="0"/>
          </a:p>
          <a:p>
            <a:r>
              <a:rPr lang="tr-TR" dirty="0"/>
              <a:t>radar,/sonar/</a:t>
            </a:r>
            <a:r>
              <a:rPr lang="tr-TR"/>
              <a:t>lidar</a:t>
            </a:r>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29</a:t>
            </a:fld>
            <a:endParaRPr lang="en-GB"/>
          </a:p>
        </p:txBody>
      </p:sp>
    </p:spTree>
    <p:extLst>
      <p:ext uri="{BB962C8B-B14F-4D97-AF65-F5344CB8AC3E}">
        <p14:creationId xmlns:p14="http://schemas.microsoft.com/office/powerpoint/2010/main" val="672497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32</a:t>
            </a:fld>
            <a:endParaRPr lang="tr-TR"/>
          </a:p>
        </p:txBody>
      </p:sp>
    </p:spTree>
    <p:extLst>
      <p:ext uri="{BB962C8B-B14F-4D97-AF65-F5344CB8AC3E}">
        <p14:creationId xmlns:p14="http://schemas.microsoft.com/office/powerpoint/2010/main" val="1250454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sz="1800" b="0" i="0" u="none" strike="noStrike" baseline="0" dirty="0">
                <a:solidFill>
                  <a:srgbClr val="000000"/>
                </a:solidFill>
                <a:latin typeface="NimbusRomNo9L-Medi"/>
              </a:rPr>
              <a:t>*</a:t>
            </a:r>
            <a:r>
              <a:rPr lang="en-US" sz="1800" b="0" i="0" u="none" strike="noStrike" baseline="0" dirty="0">
                <a:solidFill>
                  <a:srgbClr val="000000"/>
                </a:solidFill>
                <a:latin typeface="NimbusRomNo9L-Medi"/>
              </a:rPr>
              <a:t>Optical character recognition (OCR): </a:t>
            </a:r>
            <a:r>
              <a:rPr lang="en-US" sz="1800" b="0" i="0" u="none" strike="noStrike" baseline="0" dirty="0">
                <a:solidFill>
                  <a:srgbClr val="000000"/>
                </a:solidFill>
                <a:latin typeface="NimbusRomNo9L-Regu"/>
              </a:rPr>
              <a:t>reading handwritten postal codes on letters</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(Figure </a:t>
            </a:r>
            <a:r>
              <a:rPr lang="en-US" sz="1800" b="0" i="0" u="none" strike="noStrike" baseline="0" dirty="0">
                <a:solidFill>
                  <a:srgbClr val="002966"/>
                </a:solidFill>
                <a:latin typeface="NimbusRomNo9L-Regu"/>
              </a:rPr>
              <a:t>1.4</a:t>
            </a:r>
            <a:r>
              <a:rPr lang="en-US" sz="1800" b="0" i="0" u="none" strike="noStrike" baseline="0" dirty="0">
                <a:solidFill>
                  <a:srgbClr val="000000"/>
                </a:solidFill>
                <a:latin typeface="NimbusRomNo9L-Regu"/>
              </a:rPr>
              <a:t>a) and automatic number plate recognition (ANPR);</a:t>
            </a:r>
            <a:endParaRPr lang="tr-TR" sz="1800" b="0" i="0" u="none" strike="noStrike" baseline="0" dirty="0">
              <a:solidFill>
                <a:srgbClr val="000000"/>
              </a:solidFill>
              <a:latin typeface="NimbusRomNo9L-Regu"/>
            </a:endParaRPr>
          </a:p>
          <a:p>
            <a:pPr algn="l"/>
            <a:r>
              <a:rPr lang="tr-TR" sz="1800" b="0" i="0" u="none" strike="noStrike" baseline="0" dirty="0">
                <a:solidFill>
                  <a:srgbClr val="000000"/>
                </a:solidFill>
                <a:latin typeface="NimbusRomNo9L-Medi"/>
              </a:rPr>
              <a:t>*</a:t>
            </a:r>
            <a:r>
              <a:rPr lang="en-US" sz="1800" b="0" i="0" u="none" strike="noStrike" baseline="0" dirty="0">
                <a:solidFill>
                  <a:srgbClr val="000000"/>
                </a:solidFill>
                <a:latin typeface="NimbusRomNo9L-Medi"/>
              </a:rPr>
              <a:t>Machine inspection: </a:t>
            </a:r>
            <a:r>
              <a:rPr lang="en-US" sz="1800" b="0" i="0" u="none" strike="noStrike" baseline="0" dirty="0">
                <a:solidFill>
                  <a:srgbClr val="000000"/>
                </a:solidFill>
                <a:latin typeface="NimbusRomNo9L-Regu"/>
              </a:rPr>
              <a:t>rapid parts inspection for quality assurance using stereo vision</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with specialized illumination to measure tolerances on aircraft wings or auto body parts</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(Figure </a:t>
            </a:r>
            <a:r>
              <a:rPr lang="en-US" sz="1800" b="0" i="0" u="none" strike="noStrike" baseline="0" dirty="0">
                <a:solidFill>
                  <a:srgbClr val="002966"/>
                </a:solidFill>
                <a:latin typeface="NimbusRomNo9L-Regu"/>
              </a:rPr>
              <a:t>1.4</a:t>
            </a:r>
            <a:r>
              <a:rPr lang="en-US" sz="1800" b="0" i="0" u="none" strike="noStrike" baseline="0" dirty="0">
                <a:solidFill>
                  <a:srgbClr val="000000"/>
                </a:solidFill>
                <a:latin typeface="NimbusRomNo9L-Regu"/>
              </a:rPr>
              <a:t>b) or looking for defects in steel castings using X-ray vision;</a:t>
            </a:r>
          </a:p>
          <a:p>
            <a:pPr algn="l"/>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Retail: </a:t>
            </a:r>
            <a:r>
              <a:rPr lang="en-US" sz="1800" b="0" i="0" u="none" strike="noStrike" baseline="0" dirty="0">
                <a:solidFill>
                  <a:srgbClr val="000000"/>
                </a:solidFill>
                <a:latin typeface="NimbusRomNo9L-Regu"/>
              </a:rPr>
              <a:t>object recognition for automated checkout lanes and fully automated stores</a:t>
            </a:r>
            <a:r>
              <a:rPr lang="tr-TR" sz="1800" b="0" i="0" u="none" strike="noStrike" baseline="0" dirty="0">
                <a:solidFill>
                  <a:srgbClr val="000000"/>
                </a:solidFill>
                <a:latin typeface="NimbusRomNo9L-Regu"/>
              </a:rPr>
              <a:t> (</a:t>
            </a:r>
            <a:r>
              <a:rPr lang="tr-TR" sz="1800" b="0" i="0" u="none" strike="noStrike" baseline="0" dirty="0" err="1">
                <a:solidFill>
                  <a:srgbClr val="4D0F00"/>
                </a:solidFill>
                <a:latin typeface="NimbusRomNo9L-Regu"/>
              </a:rPr>
              <a:t>Wingfield</a:t>
            </a:r>
            <a:r>
              <a:rPr lang="tr-TR" sz="1800" b="0" i="0" u="none" strike="noStrike" baseline="0" dirty="0">
                <a:solidFill>
                  <a:srgbClr val="4D0F00"/>
                </a:solidFill>
                <a:latin typeface="NimbusRomNo9L-Regu"/>
              </a:rPr>
              <a:t> 2019</a:t>
            </a:r>
            <a:r>
              <a:rPr lang="tr-TR" sz="1800" b="0" i="0" u="none" strike="noStrike" baseline="0" dirty="0">
                <a:solidFill>
                  <a:srgbClr val="000000"/>
                </a:solidFill>
                <a:latin typeface="NimbusRomNo9L-Regu"/>
              </a:rPr>
              <a:t>);</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Warehouse logistics: </a:t>
            </a:r>
            <a:r>
              <a:rPr lang="en-US" sz="1800" b="0" i="0" u="none" strike="noStrike" baseline="0" dirty="0">
                <a:solidFill>
                  <a:srgbClr val="000000"/>
                </a:solidFill>
                <a:latin typeface="NimbusRomNo9L-Regu"/>
              </a:rPr>
              <a:t>autonomous package delivery and pallet-carrying “drives” (</a:t>
            </a:r>
            <a:r>
              <a:rPr lang="en-US" sz="1800" b="0" i="0" u="none" strike="noStrike" baseline="0" dirty="0" err="1">
                <a:solidFill>
                  <a:srgbClr val="4D0F00"/>
                </a:solidFill>
                <a:latin typeface="NimbusRomNo9L-Regu"/>
              </a:rPr>
              <a:t>Guizzo</a:t>
            </a:r>
            <a:r>
              <a:rPr lang="tr-TR" sz="1800" b="0" i="0" u="none" strike="noStrike" baseline="0" dirty="0">
                <a:solidFill>
                  <a:srgbClr val="4D0F00"/>
                </a:solidFill>
                <a:latin typeface="NimbusRomNo9L-Regu"/>
              </a:rPr>
              <a:t> </a:t>
            </a:r>
            <a:r>
              <a:rPr lang="en-US" sz="1800" b="0" i="0" u="none" strike="noStrike" baseline="0" dirty="0">
                <a:solidFill>
                  <a:srgbClr val="4D0F00"/>
                </a:solidFill>
                <a:latin typeface="NimbusRomNo9L-Regu"/>
              </a:rPr>
              <a:t>2008</a:t>
            </a:r>
            <a:r>
              <a:rPr lang="en-US" sz="1800" b="0" i="0" u="none" strike="noStrike" baseline="0" dirty="0">
                <a:solidFill>
                  <a:srgbClr val="000000"/>
                </a:solidFill>
                <a:latin typeface="NimbusRomNo9L-Regu"/>
              </a:rPr>
              <a:t>; </a:t>
            </a:r>
            <a:r>
              <a:rPr lang="en-US" sz="1800" b="0" i="0" u="none" strike="noStrike" baseline="0" dirty="0">
                <a:solidFill>
                  <a:srgbClr val="4D0F00"/>
                </a:solidFill>
                <a:latin typeface="NimbusRomNo9L-Regu"/>
              </a:rPr>
              <a:t>O’Brian 2019</a:t>
            </a:r>
            <a:r>
              <a:rPr lang="en-US" sz="1800" b="0" i="0" u="none" strike="noStrike" baseline="0" dirty="0">
                <a:solidFill>
                  <a:srgbClr val="000000"/>
                </a:solidFill>
                <a:latin typeface="NimbusRomNo9L-Regu"/>
              </a:rPr>
              <a:t>) and parts picking by robotic manipulators (Figure </a:t>
            </a:r>
            <a:r>
              <a:rPr lang="en-US" sz="1800" b="0" i="0" u="none" strike="noStrike" baseline="0" dirty="0">
                <a:solidFill>
                  <a:srgbClr val="002966"/>
                </a:solidFill>
                <a:latin typeface="NimbusRomNo9L-Regu"/>
              </a:rPr>
              <a:t>1.4</a:t>
            </a:r>
            <a:r>
              <a:rPr lang="en-US" sz="1800" b="0" i="0" u="none" strike="noStrike" baseline="0" dirty="0">
                <a:solidFill>
                  <a:srgbClr val="000000"/>
                </a:solidFill>
                <a:latin typeface="NimbusRomNo9L-Regu"/>
              </a:rPr>
              <a:t>c; </a:t>
            </a:r>
            <a:r>
              <a:rPr lang="en-US" sz="1800" b="0" i="0" u="none" strike="noStrike" baseline="0" dirty="0">
                <a:solidFill>
                  <a:srgbClr val="4D0F00"/>
                </a:solidFill>
                <a:latin typeface="NimbusRomNo9L-Regu"/>
              </a:rPr>
              <a:t>Ackerman</a:t>
            </a:r>
            <a:r>
              <a:rPr lang="tr-TR" sz="1800" b="0" i="0" u="none" strike="noStrike" baseline="0" dirty="0">
                <a:solidFill>
                  <a:srgbClr val="4D0F00"/>
                </a:solidFill>
                <a:latin typeface="NimbusRomNo9L-Regu"/>
              </a:rPr>
              <a:t> 2020</a:t>
            </a:r>
            <a:r>
              <a:rPr lang="tr-TR" sz="1800" b="0" i="0" u="none" strike="noStrike" baseline="0" dirty="0">
                <a:solidFill>
                  <a:srgbClr val="000000"/>
                </a:solidFill>
                <a:latin typeface="NimbusRomNo9L-Regu"/>
              </a:rPr>
              <a:t>);</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Medical imaging: </a:t>
            </a:r>
            <a:r>
              <a:rPr lang="en-US" sz="1800" b="0" i="0" u="none" strike="noStrike" baseline="0" dirty="0">
                <a:solidFill>
                  <a:srgbClr val="000000"/>
                </a:solidFill>
                <a:latin typeface="NimbusRomNo9L-Regu"/>
              </a:rPr>
              <a:t>registering pre-operative and intra-operative imagery (Figure </a:t>
            </a:r>
            <a:r>
              <a:rPr lang="en-US" sz="1800" b="0" i="0" u="none" strike="noStrike" baseline="0" dirty="0">
                <a:solidFill>
                  <a:srgbClr val="002966"/>
                </a:solidFill>
                <a:latin typeface="NimbusRomNo9L-Regu"/>
              </a:rPr>
              <a:t>1.4</a:t>
            </a:r>
            <a:r>
              <a:rPr lang="en-US" sz="1800" b="0" i="0" u="none" strike="noStrike" baseline="0" dirty="0">
                <a:solidFill>
                  <a:srgbClr val="000000"/>
                </a:solidFill>
                <a:latin typeface="NimbusRomNo9L-Regu"/>
              </a:rPr>
              <a:t>d</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or performing long-term studies of people’s brain morphology as they age;</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Self-driving vehicles: </a:t>
            </a:r>
            <a:r>
              <a:rPr lang="en-US" sz="1800" b="0" i="0" u="none" strike="noStrike" baseline="0" dirty="0">
                <a:solidFill>
                  <a:srgbClr val="000000"/>
                </a:solidFill>
                <a:latin typeface="NimbusRomNo9L-Regu"/>
              </a:rPr>
              <a:t>capable of driving point-to-point between cities (Figure </a:t>
            </a:r>
            <a:r>
              <a:rPr lang="en-US" sz="1800" b="0" i="0" u="none" strike="noStrike" baseline="0" dirty="0">
                <a:solidFill>
                  <a:srgbClr val="002966"/>
                </a:solidFill>
                <a:latin typeface="NimbusRomNo9L-Regu"/>
              </a:rPr>
              <a:t>1.4</a:t>
            </a:r>
            <a:r>
              <a:rPr lang="en-US" sz="1800" b="0" i="0" u="none" strike="noStrike" baseline="0" dirty="0">
                <a:solidFill>
                  <a:srgbClr val="000000"/>
                </a:solidFill>
                <a:latin typeface="NimbusRomNo9L-Regu"/>
              </a:rPr>
              <a:t>e;</a:t>
            </a:r>
            <a:r>
              <a:rPr lang="tr-TR" sz="1800" b="0" i="0" u="none" strike="noStrike" baseline="0" dirty="0">
                <a:solidFill>
                  <a:srgbClr val="000000"/>
                </a:solidFill>
                <a:latin typeface="NimbusRomNo9L-Regu"/>
              </a:rPr>
              <a:t> </a:t>
            </a:r>
            <a:r>
              <a:rPr lang="da-DK" sz="1800" b="0" i="0" u="none" strike="noStrike" baseline="0" dirty="0">
                <a:solidFill>
                  <a:srgbClr val="4D0F00"/>
                </a:solidFill>
                <a:latin typeface="NimbusRomNo9L-Regu"/>
              </a:rPr>
              <a:t>Montemerlo, Becker </a:t>
            </a:r>
            <a:r>
              <a:rPr lang="da-DK" sz="1800" b="0" i="0" u="none" strike="noStrike" baseline="0" dirty="0">
                <a:solidFill>
                  <a:srgbClr val="4D0F00"/>
                </a:solidFill>
                <a:latin typeface="NimbusRomNo9L-ReguItal"/>
              </a:rPr>
              <a:t>et al. </a:t>
            </a:r>
            <a:r>
              <a:rPr lang="da-DK" sz="1800" b="0" i="0" u="none" strike="noStrike" baseline="0" dirty="0">
                <a:solidFill>
                  <a:srgbClr val="4D0F00"/>
                </a:solidFill>
                <a:latin typeface="NimbusRomNo9L-Regu"/>
              </a:rPr>
              <a:t>2008</a:t>
            </a:r>
            <a:r>
              <a:rPr lang="da-DK" sz="1800" b="0" i="0" u="none" strike="noStrike" baseline="0" dirty="0">
                <a:solidFill>
                  <a:srgbClr val="000000"/>
                </a:solidFill>
                <a:latin typeface="NimbusRomNo9L-Regu"/>
              </a:rPr>
              <a:t>; </a:t>
            </a:r>
            <a:r>
              <a:rPr lang="da-DK" sz="1800" b="0" i="0" u="none" strike="noStrike" baseline="0" dirty="0">
                <a:solidFill>
                  <a:srgbClr val="4D0F00"/>
                </a:solidFill>
                <a:latin typeface="NimbusRomNo9L-Regu"/>
              </a:rPr>
              <a:t>Urmson, Anhalt </a:t>
            </a:r>
            <a:r>
              <a:rPr lang="da-DK" sz="1800" b="0" i="0" u="none" strike="noStrike" baseline="0" dirty="0">
                <a:solidFill>
                  <a:srgbClr val="4D0F00"/>
                </a:solidFill>
                <a:latin typeface="NimbusRomNo9L-ReguItal"/>
              </a:rPr>
              <a:t>et al. </a:t>
            </a:r>
            <a:r>
              <a:rPr lang="da-DK" sz="1800" b="0" i="0" u="none" strike="noStrike" baseline="0" dirty="0">
                <a:solidFill>
                  <a:srgbClr val="4D0F00"/>
                </a:solidFill>
                <a:latin typeface="NimbusRomNo9L-Regu"/>
              </a:rPr>
              <a:t>2008</a:t>
            </a:r>
            <a:r>
              <a:rPr lang="da-DK" sz="1800" b="0" i="0" u="none" strike="noStrike" baseline="0" dirty="0">
                <a:solidFill>
                  <a:srgbClr val="000000"/>
                </a:solidFill>
                <a:latin typeface="NimbusRomNo9L-Regu"/>
              </a:rPr>
              <a:t>; </a:t>
            </a:r>
            <a:r>
              <a:rPr lang="da-DK" sz="1800" b="0" i="0" u="none" strike="noStrike" baseline="0" dirty="0">
                <a:solidFill>
                  <a:srgbClr val="4D0F00"/>
                </a:solidFill>
                <a:latin typeface="NimbusRomNo9L-Regu"/>
              </a:rPr>
              <a:t>Janai, G¨uney </a:t>
            </a:r>
            <a:r>
              <a:rPr lang="da-DK" sz="1800" b="0" i="0" u="none" strike="noStrike" baseline="0" dirty="0">
                <a:solidFill>
                  <a:srgbClr val="4D0F00"/>
                </a:solidFill>
                <a:latin typeface="NimbusRomNo9L-ReguItal"/>
              </a:rPr>
              <a:t>et al. </a:t>
            </a:r>
            <a:r>
              <a:rPr lang="da-DK" sz="1800" b="0" i="0" u="none" strike="noStrike" baseline="0" dirty="0">
                <a:solidFill>
                  <a:srgbClr val="4D0F00"/>
                </a:solidFill>
                <a:latin typeface="NimbusRomNo9L-Regu"/>
              </a:rPr>
              <a:t>2020</a:t>
            </a:r>
            <a:r>
              <a:rPr lang="da-DK" sz="1800" b="0" i="0" u="none" strike="noStrike" baseline="0" dirty="0">
                <a:solidFill>
                  <a:srgbClr val="000000"/>
                </a:solidFill>
                <a:latin typeface="NimbusRomNo9L-Regu"/>
              </a:rPr>
              <a:t>)</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as well as autonomous flight (</a:t>
            </a:r>
            <a:r>
              <a:rPr lang="en-US" sz="1800" b="0" i="0" u="none" strike="noStrike" baseline="0" dirty="0">
                <a:solidFill>
                  <a:srgbClr val="4D0F00"/>
                </a:solidFill>
                <a:latin typeface="NimbusRomNo9L-Regu"/>
              </a:rPr>
              <a:t>Kaufmann, Gehrig </a:t>
            </a:r>
            <a:r>
              <a:rPr lang="en-US" sz="1800" b="0" i="0" u="none" strike="noStrike" baseline="0" dirty="0">
                <a:solidFill>
                  <a:srgbClr val="4D0F00"/>
                </a:solidFill>
                <a:latin typeface="NimbusRomNo9L-ReguItal"/>
              </a:rPr>
              <a:t>et al. </a:t>
            </a:r>
            <a:r>
              <a:rPr lang="en-US" sz="1800" b="0" i="0" u="none" strike="noStrike" baseline="0" dirty="0">
                <a:solidFill>
                  <a:srgbClr val="4D0F00"/>
                </a:solidFill>
                <a:latin typeface="NimbusRomNo9L-Regu"/>
              </a:rPr>
              <a:t>2019</a:t>
            </a:r>
            <a:r>
              <a:rPr lang="en-US" sz="1800" b="0" i="0" u="none" strike="noStrike" baseline="0" dirty="0">
                <a:solidFill>
                  <a:srgbClr val="000000"/>
                </a:solidFill>
                <a:latin typeface="NimbusRomNo9L-Regu"/>
              </a:rPr>
              <a:t>);</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3D model building (photogrammetry): </a:t>
            </a:r>
            <a:r>
              <a:rPr lang="en-US" sz="1800" b="0" i="0" u="none" strike="noStrike" baseline="0" dirty="0">
                <a:solidFill>
                  <a:srgbClr val="000000"/>
                </a:solidFill>
                <a:latin typeface="NimbusRomNo9L-Regu"/>
              </a:rPr>
              <a:t>fully automated construction of 3D models</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from aerial and drone photographs (Figure </a:t>
            </a:r>
            <a:r>
              <a:rPr lang="en-US" sz="1800" b="0" i="0" u="none" strike="noStrike" baseline="0" dirty="0">
                <a:solidFill>
                  <a:srgbClr val="002966"/>
                </a:solidFill>
                <a:latin typeface="NimbusRomNo9L-Regu"/>
              </a:rPr>
              <a:t>1.4</a:t>
            </a:r>
            <a:r>
              <a:rPr lang="en-US" sz="1800" b="0" i="0" u="none" strike="noStrike" baseline="0" dirty="0">
                <a:solidFill>
                  <a:srgbClr val="000000"/>
                </a:solidFill>
                <a:latin typeface="NimbusRomNo9L-Regu"/>
              </a:rPr>
              <a:t>f);</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Match move: </a:t>
            </a:r>
            <a:r>
              <a:rPr lang="en-US" sz="1800" b="0" i="0" u="none" strike="noStrike" baseline="0" dirty="0">
                <a:solidFill>
                  <a:srgbClr val="000000"/>
                </a:solidFill>
                <a:latin typeface="NimbusRomNo9L-Regu"/>
              </a:rPr>
              <a:t>merging computer-generated imagery (CGI) with live action footage by</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tracking feature points in the source video to estimate the 3D camera motion and shape</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of the environment. Such techniques are widely used in Hollywood, e.g., in movies</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such as Jurassic Park (</a:t>
            </a:r>
            <a:r>
              <a:rPr lang="en-US" sz="1800" b="0" i="0" u="none" strike="noStrike" baseline="0" dirty="0">
                <a:solidFill>
                  <a:srgbClr val="4D0F00"/>
                </a:solidFill>
                <a:latin typeface="NimbusRomNo9L-Regu"/>
              </a:rPr>
              <a:t>Roble 1999</a:t>
            </a:r>
            <a:r>
              <a:rPr lang="en-US" sz="1800" b="0" i="0" u="none" strike="noStrike" baseline="0" dirty="0">
                <a:solidFill>
                  <a:srgbClr val="000000"/>
                </a:solidFill>
                <a:latin typeface="NimbusRomNo9L-Regu"/>
              </a:rPr>
              <a:t>; </a:t>
            </a:r>
            <a:r>
              <a:rPr lang="en-US" sz="1800" b="0" i="0" u="none" strike="noStrike" baseline="0" dirty="0">
                <a:solidFill>
                  <a:srgbClr val="4D0F00"/>
                </a:solidFill>
                <a:latin typeface="NimbusRomNo9L-Regu"/>
              </a:rPr>
              <a:t>Roble and Zafar 2009</a:t>
            </a:r>
            <a:r>
              <a:rPr lang="en-US" sz="1800" b="0" i="0" u="none" strike="noStrike" baseline="0" dirty="0">
                <a:solidFill>
                  <a:srgbClr val="000000"/>
                </a:solidFill>
                <a:latin typeface="NimbusRomNo9L-Regu"/>
              </a:rPr>
              <a:t>); they also require the use of</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precise </a:t>
            </a:r>
            <a:r>
              <a:rPr lang="en-US" sz="1800" b="0" i="0" u="none" strike="noStrike" baseline="0" dirty="0">
                <a:solidFill>
                  <a:srgbClr val="000000"/>
                </a:solidFill>
                <a:latin typeface="NimbusRomNo9L-ReguItal"/>
              </a:rPr>
              <a:t>matting </a:t>
            </a:r>
            <a:r>
              <a:rPr lang="en-US" sz="1800" b="0" i="0" u="none" strike="noStrike" baseline="0" dirty="0">
                <a:solidFill>
                  <a:srgbClr val="000000"/>
                </a:solidFill>
                <a:latin typeface="NimbusRomNo9L-Regu"/>
              </a:rPr>
              <a:t>to insert new elements between foreground and background elements</a:t>
            </a:r>
            <a:r>
              <a:rPr lang="tr-TR" sz="1800" b="0" i="0" u="none" strike="noStrike" baseline="0" dirty="0">
                <a:solidFill>
                  <a:srgbClr val="000000"/>
                </a:solidFill>
                <a:latin typeface="NimbusRomNo9L-Regu"/>
              </a:rPr>
              <a:t> (</a:t>
            </a:r>
            <a:r>
              <a:rPr lang="tr-TR" sz="1800" b="0" i="0" u="none" strike="noStrike" baseline="0" dirty="0" err="1">
                <a:solidFill>
                  <a:srgbClr val="4D0F00"/>
                </a:solidFill>
                <a:latin typeface="NimbusRomNo9L-Regu"/>
              </a:rPr>
              <a:t>Chuang</a:t>
            </a:r>
            <a:r>
              <a:rPr lang="tr-TR" sz="1800" b="0" i="0" u="none" strike="noStrike" baseline="0" dirty="0">
                <a:solidFill>
                  <a:srgbClr val="4D0F00"/>
                </a:solidFill>
                <a:latin typeface="NimbusRomNo9L-Regu"/>
              </a:rPr>
              <a:t>, </a:t>
            </a:r>
            <a:r>
              <a:rPr lang="tr-TR" sz="1800" b="0" i="0" u="none" strike="noStrike" baseline="0" dirty="0" err="1">
                <a:solidFill>
                  <a:srgbClr val="4D0F00"/>
                </a:solidFill>
                <a:latin typeface="NimbusRomNo9L-Regu"/>
              </a:rPr>
              <a:t>Agarwala</a:t>
            </a:r>
            <a:r>
              <a:rPr lang="tr-TR" sz="1800" b="0" i="0" u="none" strike="noStrike" baseline="0" dirty="0">
                <a:solidFill>
                  <a:srgbClr val="4D0F00"/>
                </a:solidFill>
                <a:latin typeface="NimbusRomNo9L-Regu"/>
              </a:rPr>
              <a:t> </a:t>
            </a:r>
            <a:r>
              <a:rPr lang="tr-TR" sz="1800" b="0" i="0" u="none" strike="noStrike" baseline="0" dirty="0">
                <a:solidFill>
                  <a:srgbClr val="4D0F00"/>
                </a:solidFill>
                <a:latin typeface="NimbusRomNo9L-ReguItal"/>
              </a:rPr>
              <a:t>et al. </a:t>
            </a:r>
            <a:r>
              <a:rPr lang="tr-TR" sz="1800" b="0" i="0" u="none" strike="noStrike" baseline="0" dirty="0">
                <a:solidFill>
                  <a:srgbClr val="4D0F00"/>
                </a:solidFill>
                <a:latin typeface="NimbusRomNo9L-Regu"/>
              </a:rPr>
              <a:t>2002</a:t>
            </a:r>
            <a:r>
              <a:rPr lang="tr-TR" sz="1800" b="0" i="0" u="none" strike="noStrike" baseline="0" dirty="0">
                <a:solidFill>
                  <a:srgbClr val="000000"/>
                </a:solidFill>
                <a:latin typeface="NimbusRomNo9L-Regu"/>
              </a:rPr>
              <a:t>).</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Motion capture (mocap): </a:t>
            </a:r>
            <a:r>
              <a:rPr lang="en-US" sz="1800" b="0" i="0" u="none" strike="noStrike" baseline="0" dirty="0">
                <a:solidFill>
                  <a:srgbClr val="000000"/>
                </a:solidFill>
                <a:latin typeface="NimbusRomNo9L-Regu"/>
              </a:rPr>
              <a:t>using retro-reflective markers viewed from multiple cameras</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or other vision-based techniques to capture actors for computer animation;</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Surveillance: </a:t>
            </a:r>
            <a:r>
              <a:rPr lang="en-US" sz="1800" b="0" i="0" u="none" strike="noStrike" baseline="0" dirty="0">
                <a:solidFill>
                  <a:srgbClr val="000000"/>
                </a:solidFill>
                <a:latin typeface="NimbusRomNo9L-Regu"/>
              </a:rPr>
              <a:t>monitoring for intruders, analyzing highway traffic and monitoring pools</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for drowning victims (e.g., </a:t>
            </a:r>
            <a:r>
              <a:rPr lang="en-US" sz="1800" b="0" i="0" u="none" strike="noStrike" baseline="0" dirty="0">
                <a:solidFill>
                  <a:srgbClr val="330080"/>
                </a:solidFill>
                <a:latin typeface="NimbusRomNo9L-Regu"/>
              </a:rPr>
              <a:t>https://swimeye.com</a:t>
            </a:r>
            <a:r>
              <a:rPr lang="en-US" sz="1800" b="0" i="0" u="none" strike="noStrike" baseline="0" dirty="0">
                <a:solidFill>
                  <a:srgbClr val="000000"/>
                </a:solidFill>
                <a:latin typeface="NimbusRomNo9L-Regu"/>
              </a:rPr>
              <a:t>);</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Fingerprint recognition and biometrics: </a:t>
            </a:r>
            <a:r>
              <a:rPr lang="en-US" sz="1800" b="0" i="0" u="none" strike="noStrike" baseline="0" dirty="0">
                <a:solidFill>
                  <a:srgbClr val="000000"/>
                </a:solidFill>
                <a:latin typeface="NimbusRomNo9L-Regu"/>
              </a:rPr>
              <a:t>for automatic access authentication as well</a:t>
            </a:r>
            <a:r>
              <a:rPr lang="tr-TR" sz="1800" b="0" i="0" u="none" strike="noStrike" baseline="0" dirty="0">
                <a:solidFill>
                  <a:srgbClr val="000000"/>
                </a:solidFill>
                <a:latin typeface="NimbusRomNo9L-Regu"/>
              </a:rPr>
              <a:t> as </a:t>
            </a:r>
            <a:r>
              <a:rPr lang="tr-TR" sz="1800" b="0" i="0" u="none" strike="noStrike" baseline="0" dirty="0" err="1">
                <a:solidFill>
                  <a:srgbClr val="000000"/>
                </a:solidFill>
                <a:latin typeface="NimbusRomNo9L-Regu"/>
              </a:rPr>
              <a:t>forensic</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applications</a:t>
            </a:r>
            <a:r>
              <a:rPr lang="tr-TR" sz="1800" b="0" i="0" u="none" strike="noStrike" baseline="0" dirty="0">
                <a:solidFill>
                  <a:srgbClr val="000000"/>
                </a:solidFill>
                <a:latin typeface="NimbusRomNo9L-Regu"/>
              </a:rPr>
              <a:t>.</a:t>
            </a:r>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33</a:t>
            </a:fld>
            <a:endParaRPr lang="tr-TR"/>
          </a:p>
        </p:txBody>
      </p:sp>
    </p:spTree>
    <p:extLst>
      <p:ext uri="{BB962C8B-B14F-4D97-AF65-F5344CB8AC3E}">
        <p14:creationId xmlns:p14="http://schemas.microsoft.com/office/powerpoint/2010/main" val="366583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Tx/>
              <a:buChar char="-"/>
            </a:pPr>
            <a:r>
              <a:rPr lang="tr-TR" dirty="0" err="1"/>
              <a:t>To</a:t>
            </a:r>
            <a:r>
              <a:rPr lang="tr-TR" dirty="0"/>
              <a:t> </a:t>
            </a:r>
            <a:r>
              <a:rPr lang="tr-TR" dirty="0" err="1"/>
              <a:t>see</a:t>
            </a:r>
            <a:r>
              <a:rPr lang="tr-TR" dirty="0"/>
              <a:t> </a:t>
            </a:r>
            <a:r>
              <a:rPr lang="tr-TR" dirty="0" err="1"/>
              <a:t>things</a:t>
            </a:r>
            <a:r>
              <a:rPr lang="tr-TR" dirty="0"/>
              <a:t> </a:t>
            </a:r>
            <a:r>
              <a:rPr lang="tr-TR" dirty="0" err="1"/>
              <a:t>we</a:t>
            </a:r>
            <a:r>
              <a:rPr lang="tr-TR" dirty="0"/>
              <a:t> </a:t>
            </a:r>
            <a:r>
              <a:rPr lang="tr-TR" dirty="0" err="1"/>
              <a:t>use</a:t>
            </a:r>
            <a:r>
              <a:rPr lang="tr-TR" dirty="0"/>
              <a:t> </a:t>
            </a:r>
            <a:r>
              <a:rPr lang="tr-TR" dirty="0" err="1"/>
              <a:t>eyes</a:t>
            </a:r>
            <a:r>
              <a:rPr lang="tr-TR" dirty="0"/>
              <a:t>, </a:t>
            </a:r>
            <a:r>
              <a:rPr lang="tr-TR" dirty="0" err="1"/>
              <a:t>and</a:t>
            </a:r>
            <a:r>
              <a:rPr lang="tr-TR" dirty="0"/>
              <a:t> </a:t>
            </a:r>
            <a:r>
              <a:rPr lang="tr-TR" dirty="0" err="1"/>
              <a:t>many</a:t>
            </a:r>
            <a:r>
              <a:rPr lang="tr-TR" dirty="0"/>
              <a:t> </a:t>
            </a:r>
            <a:r>
              <a:rPr lang="tr-TR" dirty="0" err="1"/>
              <a:t>different</a:t>
            </a:r>
            <a:r>
              <a:rPr lang="tr-TR" dirty="0"/>
              <a:t> </a:t>
            </a:r>
            <a:r>
              <a:rPr lang="tr-TR" dirty="0" err="1"/>
              <a:t>types</a:t>
            </a:r>
            <a:r>
              <a:rPr lang="tr-TR" dirty="0"/>
              <a:t> of </a:t>
            </a:r>
            <a:r>
              <a:rPr lang="tr-TR" dirty="0" err="1"/>
              <a:t>eyes</a:t>
            </a:r>
            <a:r>
              <a:rPr lang="tr-TR" dirty="0"/>
              <a:t> . </a:t>
            </a:r>
            <a:r>
              <a:rPr lang="tr-TR" dirty="0" err="1"/>
              <a:t>With</a:t>
            </a:r>
            <a:r>
              <a:rPr lang="tr-TR" dirty="0"/>
              <a:t> </a:t>
            </a:r>
            <a:r>
              <a:rPr lang="tr-TR" dirty="0" err="1"/>
              <a:t>such</a:t>
            </a:r>
            <a:r>
              <a:rPr lang="tr-TR" dirty="0"/>
              <a:t> </a:t>
            </a:r>
            <a:r>
              <a:rPr lang="tr-TR" dirty="0" err="1"/>
              <a:t>different</a:t>
            </a:r>
            <a:r>
              <a:rPr lang="tr-TR" dirty="0"/>
              <a:t> </a:t>
            </a:r>
            <a:r>
              <a:rPr lang="tr-TR" dirty="0" err="1"/>
              <a:t>properties</a:t>
            </a:r>
            <a:r>
              <a:rPr lang="tr-TR" dirty="0"/>
              <a:t> </a:t>
            </a:r>
            <a:r>
              <a:rPr lang="tr-TR" dirty="0" err="1"/>
              <a:t>because</a:t>
            </a:r>
            <a:r>
              <a:rPr lang="tr-TR" dirty="0"/>
              <a:t> of </a:t>
            </a:r>
            <a:r>
              <a:rPr lang="tr-TR" dirty="0" err="1"/>
              <a:t>evolution</a:t>
            </a:r>
            <a:r>
              <a:rPr lang="tr-TR" dirty="0"/>
              <a:t>, they </a:t>
            </a:r>
            <a:r>
              <a:rPr lang="tr-TR" dirty="0" err="1"/>
              <a:t>were</a:t>
            </a:r>
            <a:r>
              <a:rPr lang="tr-TR" dirty="0"/>
              <a:t> </a:t>
            </a:r>
            <a:r>
              <a:rPr lang="tr-TR" dirty="0" err="1"/>
              <a:t>sort</a:t>
            </a:r>
            <a:r>
              <a:rPr lang="tr-TR" dirty="0"/>
              <a:t> of </a:t>
            </a:r>
            <a:r>
              <a:rPr lang="tr-TR" dirty="0" err="1"/>
              <a:t>adapted</a:t>
            </a:r>
            <a:r>
              <a:rPr lang="tr-TR" dirty="0"/>
              <a:t> </a:t>
            </a:r>
            <a:r>
              <a:rPr lang="tr-TR" dirty="0" err="1"/>
              <a:t>to</a:t>
            </a:r>
            <a:r>
              <a:rPr lang="tr-TR" dirty="0"/>
              <a:t> </a:t>
            </a:r>
            <a:r>
              <a:rPr lang="tr-TR" dirty="0" err="1"/>
              <a:t>different</a:t>
            </a:r>
            <a:r>
              <a:rPr lang="tr-TR" dirty="0"/>
              <a:t> </a:t>
            </a:r>
            <a:r>
              <a:rPr lang="tr-TR" dirty="0" err="1"/>
              <a:t>environment</a:t>
            </a:r>
            <a:r>
              <a:rPr lang="tr-TR" dirty="0"/>
              <a:t> </a:t>
            </a:r>
            <a:r>
              <a:rPr lang="tr-TR" dirty="0" err="1"/>
              <a:t>and</a:t>
            </a:r>
            <a:r>
              <a:rPr lang="tr-TR" dirty="0"/>
              <a:t> </a:t>
            </a:r>
            <a:r>
              <a:rPr lang="tr-TR" dirty="0" err="1"/>
              <a:t>situations</a:t>
            </a:r>
            <a:r>
              <a:rPr lang="tr-TR" dirty="0"/>
              <a:t>. </a:t>
            </a:r>
          </a:p>
          <a:p>
            <a:pPr marL="171450" indent="-171450">
              <a:buFontTx/>
              <a:buChar char="-"/>
            </a:pPr>
            <a:r>
              <a:rPr lang="tr-TR" dirty="0"/>
              <a:t>They all do vision but they all do vision in very different ways.  </a:t>
            </a:r>
            <a:r>
              <a:rPr lang="tr-TR" dirty="0" err="1"/>
              <a:t>Spiders</a:t>
            </a:r>
            <a:r>
              <a:rPr lang="tr-TR" dirty="0"/>
              <a:t> </a:t>
            </a:r>
            <a:r>
              <a:rPr lang="tr-TR" dirty="0" err="1"/>
              <a:t>have</a:t>
            </a:r>
            <a:r>
              <a:rPr lang="tr-TR" dirty="0"/>
              <a:t> </a:t>
            </a:r>
            <a:r>
              <a:rPr lang="tr-TR" dirty="0" err="1"/>
              <a:t>many</a:t>
            </a:r>
            <a:r>
              <a:rPr lang="tr-TR" dirty="0"/>
              <a:t> </a:t>
            </a:r>
            <a:r>
              <a:rPr lang="tr-TR" dirty="0" err="1"/>
              <a:t>eyes</a:t>
            </a:r>
            <a:r>
              <a:rPr lang="tr-TR" dirty="0"/>
              <a:t>. </a:t>
            </a:r>
          </a:p>
          <a:p>
            <a:pPr marL="171450" indent="-171450">
              <a:buFontTx/>
              <a:buChar char="-"/>
            </a:pPr>
            <a:r>
              <a:rPr lang="tr-TR" dirty="0" err="1"/>
              <a:t>Bottom</a:t>
            </a:r>
            <a:r>
              <a:rPr lang="tr-TR" dirty="0"/>
              <a:t> </a:t>
            </a:r>
            <a:r>
              <a:rPr lang="tr-TR" dirty="0" err="1"/>
              <a:t>left</a:t>
            </a:r>
            <a:r>
              <a:rPr lang="tr-TR" dirty="0"/>
              <a:t> is a </a:t>
            </a:r>
            <a:r>
              <a:rPr lang="tr-TR" dirty="0" err="1"/>
              <a:t>deep</a:t>
            </a:r>
            <a:r>
              <a:rPr lang="tr-TR" dirty="0"/>
              <a:t> </a:t>
            </a:r>
            <a:r>
              <a:rPr lang="tr-TR" dirty="0" err="1"/>
              <a:t>sea</a:t>
            </a:r>
            <a:r>
              <a:rPr lang="tr-TR" dirty="0"/>
              <a:t> </a:t>
            </a:r>
            <a:r>
              <a:rPr lang="tr-TR" dirty="0" err="1"/>
              <a:t>fish</a:t>
            </a:r>
            <a:r>
              <a:rPr lang="tr-TR" dirty="0"/>
              <a:t>. Can </a:t>
            </a:r>
            <a:r>
              <a:rPr lang="tr-TR" dirty="0" err="1"/>
              <a:t>you</a:t>
            </a:r>
            <a:r>
              <a:rPr lang="tr-TR" dirty="0"/>
              <a:t> </a:t>
            </a:r>
            <a:r>
              <a:rPr lang="tr-TR" dirty="0" err="1"/>
              <a:t>see</a:t>
            </a:r>
            <a:r>
              <a:rPr lang="tr-TR" dirty="0"/>
              <a:t> </a:t>
            </a:r>
            <a:r>
              <a:rPr lang="tr-TR" dirty="0" err="1"/>
              <a:t>the</a:t>
            </a:r>
            <a:r>
              <a:rPr lang="tr-TR" dirty="0"/>
              <a:t> </a:t>
            </a:r>
            <a:r>
              <a:rPr lang="tr-TR" dirty="0" err="1"/>
              <a:t>eyes</a:t>
            </a:r>
            <a:r>
              <a:rPr lang="tr-TR" dirty="0"/>
              <a:t> (</a:t>
            </a:r>
            <a:r>
              <a:rPr lang="tr-TR" dirty="0" err="1"/>
              <a:t>the</a:t>
            </a:r>
            <a:r>
              <a:rPr lang="tr-TR" dirty="0"/>
              <a:t> </a:t>
            </a:r>
            <a:r>
              <a:rPr lang="tr-TR" dirty="0" err="1"/>
              <a:t>transparent</a:t>
            </a:r>
            <a:r>
              <a:rPr lang="tr-TR" dirty="0"/>
              <a:t> </a:t>
            </a:r>
            <a:r>
              <a:rPr lang="tr-TR" dirty="0" err="1"/>
              <a:t>ones</a:t>
            </a:r>
            <a:r>
              <a:rPr lang="tr-TR" dirty="0"/>
              <a:t> </a:t>
            </a:r>
            <a:r>
              <a:rPr lang="tr-TR" dirty="0" err="1"/>
              <a:t>are</a:t>
            </a:r>
            <a:r>
              <a:rPr lang="tr-TR" dirty="0"/>
              <a:t> </a:t>
            </a:r>
            <a:r>
              <a:rPr lang="tr-TR" dirty="0" err="1"/>
              <a:t>the</a:t>
            </a:r>
            <a:r>
              <a:rPr lang="tr-TR" dirty="0"/>
              <a:t> </a:t>
            </a:r>
            <a:r>
              <a:rPr lang="tr-TR" dirty="0" err="1"/>
              <a:t>eyes</a:t>
            </a:r>
            <a:r>
              <a:rPr lang="tr-TR" dirty="0"/>
              <a:t>) No </a:t>
            </a:r>
            <a:r>
              <a:rPr lang="tr-TR" dirty="0" err="1"/>
              <a:t>light</a:t>
            </a:r>
            <a:r>
              <a:rPr lang="tr-TR" dirty="0"/>
              <a:t> </a:t>
            </a:r>
            <a:r>
              <a:rPr lang="tr-TR" dirty="0" err="1"/>
              <a:t>to</a:t>
            </a:r>
            <a:r>
              <a:rPr lang="tr-TR" dirty="0"/>
              <a:t> </a:t>
            </a:r>
            <a:r>
              <a:rPr lang="tr-TR" dirty="0" err="1"/>
              <a:t>see</a:t>
            </a:r>
            <a:r>
              <a:rPr lang="tr-TR" dirty="0"/>
              <a:t> </a:t>
            </a:r>
            <a:r>
              <a:rPr lang="tr-TR" dirty="0" err="1"/>
              <a:t>anything</a:t>
            </a:r>
            <a:r>
              <a:rPr lang="tr-TR" dirty="0"/>
              <a:t>. </a:t>
            </a:r>
            <a:r>
              <a:rPr lang="tr-TR" dirty="0" err="1"/>
              <a:t>It</a:t>
            </a:r>
            <a:r>
              <a:rPr lang="tr-TR" dirty="0"/>
              <a:t> </a:t>
            </a:r>
            <a:r>
              <a:rPr lang="tr-TR" dirty="0" err="1"/>
              <a:t>only</a:t>
            </a:r>
            <a:r>
              <a:rPr lang="tr-TR" dirty="0"/>
              <a:t> </a:t>
            </a:r>
            <a:r>
              <a:rPr lang="tr-TR" dirty="0" err="1"/>
              <a:t>looks</a:t>
            </a:r>
            <a:r>
              <a:rPr lang="tr-TR" dirty="0"/>
              <a:t> </a:t>
            </a:r>
            <a:r>
              <a:rPr lang="tr-TR" dirty="0" err="1"/>
              <a:t>up</a:t>
            </a:r>
            <a:r>
              <a:rPr lang="tr-TR" dirty="0"/>
              <a:t> </a:t>
            </a:r>
            <a:r>
              <a:rPr lang="tr-TR" dirty="0" err="1"/>
              <a:t>to</a:t>
            </a:r>
            <a:r>
              <a:rPr lang="tr-TR" dirty="0"/>
              <a:t> </a:t>
            </a:r>
            <a:r>
              <a:rPr lang="tr-TR" dirty="0" err="1"/>
              <a:t>get</a:t>
            </a:r>
            <a:r>
              <a:rPr lang="tr-TR" dirty="0"/>
              <a:t> </a:t>
            </a:r>
            <a:r>
              <a:rPr lang="tr-TR" dirty="0" err="1"/>
              <a:t>light</a:t>
            </a:r>
            <a:r>
              <a:rPr lang="tr-TR" dirty="0"/>
              <a:t> </a:t>
            </a:r>
            <a:r>
              <a:rPr lang="tr-TR" dirty="0" err="1"/>
              <a:t>from</a:t>
            </a:r>
            <a:r>
              <a:rPr lang="tr-TR" dirty="0"/>
              <a:t> </a:t>
            </a:r>
            <a:r>
              <a:rPr lang="tr-TR" dirty="0" err="1"/>
              <a:t>the</a:t>
            </a:r>
            <a:r>
              <a:rPr lang="tr-TR" dirty="0"/>
              <a:t> </a:t>
            </a:r>
            <a:r>
              <a:rPr lang="tr-TR" dirty="0" err="1"/>
              <a:t>surface</a:t>
            </a:r>
            <a:r>
              <a:rPr lang="tr-TR" dirty="0"/>
              <a:t>.</a:t>
            </a:r>
          </a:p>
          <a:p>
            <a:pPr marL="171450" indent="-171450">
              <a:buFontTx/>
              <a:buChar char="-"/>
            </a:pPr>
            <a:r>
              <a:rPr lang="tr-TR" dirty="0" err="1"/>
              <a:t>In</a:t>
            </a:r>
            <a:r>
              <a:rPr lang="tr-TR" dirty="0"/>
              <a:t> </a:t>
            </a:r>
            <a:r>
              <a:rPr lang="tr-TR" dirty="0" err="1"/>
              <a:t>deep</a:t>
            </a:r>
            <a:r>
              <a:rPr lang="tr-TR" dirty="0"/>
              <a:t> </a:t>
            </a:r>
            <a:r>
              <a:rPr lang="tr-TR" dirty="0" err="1"/>
              <a:t>sea</a:t>
            </a:r>
            <a:r>
              <a:rPr lang="tr-TR" dirty="0"/>
              <a:t> </a:t>
            </a:r>
            <a:r>
              <a:rPr lang="tr-TR" dirty="0" err="1"/>
              <a:t>even</a:t>
            </a:r>
            <a:r>
              <a:rPr lang="tr-TR" dirty="0"/>
              <a:t> a </a:t>
            </a:r>
            <a:r>
              <a:rPr lang="tr-TR" dirty="0" err="1"/>
              <a:t>minor</a:t>
            </a:r>
            <a:r>
              <a:rPr lang="tr-TR" dirty="0"/>
              <a:t> </a:t>
            </a:r>
            <a:r>
              <a:rPr lang="tr-TR" dirty="0" err="1"/>
              <a:t>light</a:t>
            </a:r>
            <a:r>
              <a:rPr lang="tr-TR" dirty="0"/>
              <a:t> can </a:t>
            </a:r>
            <a:r>
              <a:rPr lang="tr-TR" dirty="0" err="1"/>
              <a:t>provide</a:t>
            </a:r>
            <a:r>
              <a:rPr lang="tr-TR" dirty="0"/>
              <a:t> </a:t>
            </a:r>
            <a:r>
              <a:rPr lang="tr-TR" dirty="0" err="1"/>
              <a:t>valuable</a:t>
            </a:r>
            <a:r>
              <a:rPr lang="tr-TR" dirty="0"/>
              <a:t> </a:t>
            </a:r>
            <a:r>
              <a:rPr lang="tr-TR" dirty="0" err="1"/>
              <a:t>information</a:t>
            </a:r>
            <a:r>
              <a:rPr lang="tr-TR" dirty="0"/>
              <a:t>.</a:t>
            </a:r>
          </a:p>
          <a:p>
            <a:pPr marL="171450" indent="-171450">
              <a:buFontTx/>
              <a:buChar char="-"/>
            </a:pPr>
            <a:r>
              <a:rPr lang="tr-TR" dirty="0" err="1"/>
              <a:t>Bottom</a:t>
            </a:r>
            <a:r>
              <a:rPr lang="tr-TR" dirty="0"/>
              <a:t> </a:t>
            </a:r>
            <a:r>
              <a:rPr lang="tr-TR" dirty="0" err="1"/>
              <a:t>right</a:t>
            </a:r>
            <a:r>
              <a:rPr lang="tr-TR" dirty="0"/>
              <a:t> is an </a:t>
            </a:r>
            <a:r>
              <a:rPr lang="tr-TR" dirty="0" err="1"/>
              <a:t>insect</a:t>
            </a:r>
            <a:r>
              <a:rPr lang="tr-TR" dirty="0"/>
              <a:t> </a:t>
            </a:r>
            <a:r>
              <a:rPr lang="tr-TR" dirty="0" err="1"/>
              <a:t>with</a:t>
            </a:r>
            <a:r>
              <a:rPr lang="tr-TR" dirty="0"/>
              <a:t> </a:t>
            </a:r>
            <a:r>
              <a:rPr lang="tr-TR" dirty="0" err="1"/>
              <a:t>eyes</a:t>
            </a:r>
            <a:r>
              <a:rPr lang="tr-TR" dirty="0"/>
              <a:t> far apart. </a:t>
            </a:r>
            <a:r>
              <a:rPr lang="tr-TR" dirty="0" err="1"/>
              <a:t>Cover</a:t>
            </a:r>
            <a:r>
              <a:rPr lang="tr-TR" dirty="0"/>
              <a:t> 160 </a:t>
            </a:r>
            <a:r>
              <a:rPr lang="tr-TR" dirty="0" err="1"/>
              <a:t>degrees</a:t>
            </a:r>
            <a:r>
              <a:rPr lang="tr-TR" dirty="0"/>
              <a:t>. Can </a:t>
            </a:r>
            <a:r>
              <a:rPr lang="tr-TR" dirty="0" err="1"/>
              <a:t>see</a:t>
            </a:r>
            <a:r>
              <a:rPr lang="tr-TR" dirty="0"/>
              <a:t> </a:t>
            </a:r>
            <a:r>
              <a:rPr lang="tr-TR" dirty="0" err="1"/>
              <a:t>every</a:t>
            </a:r>
            <a:r>
              <a:rPr lang="tr-TR" dirty="0"/>
              <a:t> </a:t>
            </a:r>
            <a:r>
              <a:rPr lang="tr-TR" dirty="0" err="1"/>
              <a:t>where</a:t>
            </a:r>
            <a:r>
              <a:rPr lang="tr-TR" dirty="0"/>
              <a:t> </a:t>
            </a:r>
            <a:r>
              <a:rPr lang="tr-TR" dirty="0" err="1"/>
              <a:t>around</a:t>
            </a:r>
            <a:r>
              <a:rPr lang="tr-TR" dirty="0"/>
              <a:t>. </a:t>
            </a:r>
            <a:r>
              <a:rPr lang="tr-TR" dirty="0" err="1"/>
              <a:t>Also</a:t>
            </a:r>
            <a:r>
              <a:rPr lang="tr-TR" dirty="0"/>
              <a:t> it can </a:t>
            </a:r>
            <a:r>
              <a:rPr lang="tr-TR" dirty="0" err="1"/>
              <a:t>process</a:t>
            </a:r>
            <a:r>
              <a:rPr lang="tr-TR" dirty="0"/>
              <a:t> </a:t>
            </a:r>
            <a:r>
              <a:rPr lang="tr-TR" dirty="0" err="1"/>
              <a:t>independently</a:t>
            </a:r>
            <a:r>
              <a:rPr lang="tr-TR" dirty="0"/>
              <a:t>.</a:t>
            </a:r>
          </a:p>
          <a:p>
            <a:pPr marL="171450" indent="-171450">
              <a:buFontTx/>
              <a:buChar char="-"/>
            </a:pPr>
            <a:r>
              <a:rPr lang="tr-TR" dirty="0" err="1"/>
              <a:t>Bottom</a:t>
            </a:r>
            <a:r>
              <a:rPr lang="tr-TR" dirty="0"/>
              <a:t> </a:t>
            </a:r>
            <a:r>
              <a:rPr lang="tr-TR" dirty="0" err="1"/>
              <a:t>middle</a:t>
            </a:r>
            <a:r>
              <a:rPr lang="tr-TR" dirty="0"/>
              <a:t> is a </a:t>
            </a:r>
            <a:r>
              <a:rPr lang="tr-TR" dirty="0" err="1"/>
              <a:t>reptile</a:t>
            </a:r>
            <a:r>
              <a:rPr lang="tr-TR" dirty="0"/>
              <a:t>, a </a:t>
            </a:r>
            <a:r>
              <a:rPr lang="tr-TR" dirty="0" err="1"/>
              <a:t>small</a:t>
            </a:r>
            <a:r>
              <a:rPr lang="tr-TR" dirty="0"/>
              <a:t> </a:t>
            </a:r>
            <a:r>
              <a:rPr lang="tr-TR" dirty="0" err="1"/>
              <a:t>lizard</a:t>
            </a:r>
            <a:r>
              <a:rPr lang="tr-TR" dirty="0"/>
              <a:t>. </a:t>
            </a:r>
            <a:r>
              <a:rPr lang="tr-TR" dirty="0" err="1"/>
              <a:t>What’s</a:t>
            </a:r>
            <a:r>
              <a:rPr lang="tr-TR" dirty="0"/>
              <a:t> </a:t>
            </a:r>
            <a:r>
              <a:rPr lang="tr-TR" dirty="0" err="1"/>
              <a:t>special</a:t>
            </a:r>
            <a:r>
              <a:rPr lang="tr-TR" dirty="0"/>
              <a:t> </a:t>
            </a:r>
            <a:r>
              <a:rPr lang="tr-TR" dirty="0" err="1"/>
              <a:t>about</a:t>
            </a:r>
            <a:r>
              <a:rPr lang="tr-TR" dirty="0"/>
              <a:t> it? How </a:t>
            </a:r>
            <a:r>
              <a:rPr lang="tr-TR" dirty="0" err="1"/>
              <a:t>many</a:t>
            </a:r>
            <a:r>
              <a:rPr lang="tr-TR" dirty="0"/>
              <a:t> </a:t>
            </a:r>
            <a:r>
              <a:rPr lang="tr-TR" dirty="0" err="1"/>
              <a:t>eyes</a:t>
            </a:r>
            <a:r>
              <a:rPr lang="tr-TR" dirty="0"/>
              <a:t> </a:t>
            </a:r>
            <a:r>
              <a:rPr lang="tr-TR" dirty="0" err="1"/>
              <a:t>does</a:t>
            </a:r>
            <a:r>
              <a:rPr lang="tr-TR" dirty="0"/>
              <a:t> it </a:t>
            </a:r>
            <a:r>
              <a:rPr lang="tr-TR" dirty="0" err="1"/>
              <a:t>have</a:t>
            </a:r>
            <a:r>
              <a:rPr lang="tr-TR" dirty="0"/>
              <a:t>? </a:t>
            </a:r>
            <a:r>
              <a:rPr lang="tr-TR" dirty="0" err="1"/>
              <a:t>It</a:t>
            </a:r>
            <a:r>
              <a:rPr lang="tr-TR" dirty="0"/>
              <a:t> has 3 </a:t>
            </a:r>
            <a:r>
              <a:rPr lang="tr-TR" dirty="0" err="1"/>
              <a:t>eyes</a:t>
            </a:r>
            <a:r>
              <a:rPr lang="tr-TR" dirty="0"/>
              <a:t>. </a:t>
            </a:r>
            <a:r>
              <a:rPr lang="tr-TR" dirty="0" err="1"/>
              <a:t>One</a:t>
            </a:r>
            <a:r>
              <a:rPr lang="tr-TR" dirty="0"/>
              <a:t> on </a:t>
            </a:r>
            <a:r>
              <a:rPr lang="tr-TR" dirty="0" err="1"/>
              <a:t>the</a:t>
            </a:r>
            <a:r>
              <a:rPr lang="tr-TR" dirty="0"/>
              <a:t> top. </a:t>
            </a:r>
            <a:r>
              <a:rPr lang="tr-TR" dirty="0" err="1"/>
              <a:t>It</a:t>
            </a:r>
            <a:r>
              <a:rPr lang="tr-TR" dirty="0"/>
              <a:t> is not as </a:t>
            </a:r>
            <a:r>
              <a:rPr lang="tr-TR" dirty="0" err="1"/>
              <a:t>accurate</a:t>
            </a:r>
            <a:r>
              <a:rPr lang="tr-TR" dirty="0"/>
              <a:t> as </a:t>
            </a:r>
            <a:r>
              <a:rPr lang="tr-TR" dirty="0" err="1"/>
              <a:t>the</a:t>
            </a:r>
            <a:r>
              <a:rPr lang="tr-TR" dirty="0"/>
              <a:t> </a:t>
            </a:r>
            <a:r>
              <a:rPr lang="tr-TR" dirty="0" err="1"/>
              <a:t>other</a:t>
            </a:r>
            <a:r>
              <a:rPr lang="tr-TR" dirty="0"/>
              <a:t> two </a:t>
            </a:r>
            <a:r>
              <a:rPr lang="tr-TR" dirty="0" err="1"/>
              <a:t>eyes</a:t>
            </a:r>
            <a:r>
              <a:rPr lang="tr-TR" dirty="0"/>
              <a:t>. </a:t>
            </a:r>
            <a:r>
              <a:rPr lang="tr-TR" dirty="0" err="1"/>
              <a:t>It</a:t>
            </a:r>
            <a:r>
              <a:rPr lang="tr-TR" dirty="0"/>
              <a:t> is </a:t>
            </a:r>
            <a:r>
              <a:rPr lang="tr-TR" dirty="0" err="1"/>
              <a:t>essentially</a:t>
            </a:r>
            <a:r>
              <a:rPr lang="tr-TR" dirty="0"/>
              <a:t> a </a:t>
            </a:r>
            <a:r>
              <a:rPr lang="tr-TR" dirty="0" err="1"/>
              <a:t>Light</a:t>
            </a:r>
            <a:r>
              <a:rPr lang="tr-TR" dirty="0"/>
              <a:t> sensor.  </a:t>
            </a:r>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4</a:t>
            </a:fld>
            <a:endParaRPr lang="en-GB"/>
          </a:p>
        </p:txBody>
      </p:sp>
    </p:spTree>
    <p:extLst>
      <p:ext uri="{BB962C8B-B14F-4D97-AF65-F5344CB8AC3E}">
        <p14:creationId xmlns:p14="http://schemas.microsoft.com/office/powerpoint/2010/main" val="549574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US" sz="1800" b="0" i="0" u="none" strike="noStrike" baseline="0" dirty="0">
                <a:solidFill>
                  <a:srgbClr val="000000"/>
                </a:solidFill>
                <a:latin typeface="NimbusRomNo9L-ReguItal"/>
              </a:rPr>
              <a:t>Some industrial applications of computer vision: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optical character</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recognition (OCR), </a:t>
            </a:r>
            <a:r>
              <a:rPr lang="en-US" sz="1800" b="0" i="0" u="none" strike="noStrike" baseline="0" dirty="0">
                <a:solidFill>
                  <a:srgbClr val="330080"/>
                </a:solidFill>
                <a:latin typeface="NimbusRomNo9L-ReguItal"/>
              </a:rPr>
              <a:t>http://yann.lecun.com/exdb/ </a:t>
            </a:r>
            <a:r>
              <a:rPr lang="en-US" sz="1800" b="0" i="0" u="none" strike="noStrike" baseline="0" dirty="0" err="1">
                <a:solidFill>
                  <a:srgbClr val="330080"/>
                </a:solidFill>
                <a:latin typeface="NimbusRomNo9L-ReguItal"/>
              </a:rPr>
              <a:t>lenet</a:t>
            </a:r>
            <a:r>
              <a:rPr lang="en-US" sz="1800" b="0" i="0" u="none" strike="noStrike" baseline="0" dirty="0">
                <a:solidFill>
                  <a:srgbClr val="000000"/>
                </a:solidFill>
                <a:latin typeface="NimbusRomNo9L-ReguItal"/>
              </a:rPr>
              <a:t>;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mechanical inspection,</a:t>
            </a:r>
            <a:r>
              <a:rPr lang="tr-TR" sz="1800" b="0" i="0" u="none" strike="noStrike" baseline="0" dirty="0">
                <a:solidFill>
                  <a:srgbClr val="000000"/>
                </a:solidFill>
                <a:latin typeface="NimbusRomNo9L-ReguItal"/>
              </a:rPr>
              <a:t> </a:t>
            </a:r>
            <a:r>
              <a:rPr lang="en-US" sz="1800" b="0" i="0" u="none" strike="noStrike" baseline="0" dirty="0">
                <a:solidFill>
                  <a:srgbClr val="330080"/>
                </a:solidFill>
                <a:latin typeface="NimbusRomNo9L-ReguItal"/>
              </a:rPr>
              <a:t>http://www.cognitens.com</a:t>
            </a:r>
            <a:r>
              <a:rPr lang="en-US" sz="1800" b="0" i="0" u="none" strike="noStrike" baseline="0" dirty="0">
                <a:solidFill>
                  <a:srgbClr val="000000"/>
                </a:solidFill>
                <a:latin typeface="NimbusRomNo9L-ReguItal"/>
              </a:rPr>
              <a:t>;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warehouse picking, </a:t>
            </a:r>
            <a:r>
              <a:rPr lang="en-US" sz="1800" b="0" i="0" u="none" strike="noStrike" baseline="0" dirty="0">
                <a:solidFill>
                  <a:srgbClr val="330080"/>
                </a:solidFill>
                <a:latin typeface="NimbusRomNo9L-ReguItal"/>
              </a:rPr>
              <a:t>https://covariant.ai</a:t>
            </a:r>
            <a:r>
              <a:rPr lang="en-US" sz="1800" b="0" i="0" u="none" strike="noStrike" baseline="0" dirty="0">
                <a:solidFill>
                  <a:srgbClr val="000000"/>
                </a:solidFill>
                <a:latin typeface="NimbusRomNo9L-ReguItal"/>
              </a:rPr>
              <a:t>;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medical</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imaging, </a:t>
            </a:r>
            <a:r>
              <a:rPr lang="en-US" sz="1800" b="0" i="0" u="none" strike="noStrike" baseline="0" dirty="0">
                <a:solidFill>
                  <a:srgbClr val="330080"/>
                </a:solidFill>
                <a:latin typeface="NimbusRomNo9L-ReguItal"/>
              </a:rPr>
              <a:t>http://www.clarontech.com</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self-driving cars, (</a:t>
            </a:r>
            <a:r>
              <a:rPr lang="en-US" sz="1800" b="0" i="0" u="none" strike="noStrike" baseline="0" dirty="0" err="1">
                <a:solidFill>
                  <a:srgbClr val="4D0F00"/>
                </a:solidFill>
                <a:latin typeface="NimbusRomNo9L-ReguItal"/>
              </a:rPr>
              <a:t>Montemerlo</a:t>
            </a:r>
            <a:r>
              <a:rPr lang="en-US" sz="1800" b="0" i="0" u="none" strike="noStrike" baseline="0" dirty="0">
                <a:solidFill>
                  <a:srgbClr val="4D0F00"/>
                </a:solidFill>
                <a:latin typeface="NimbusRomNo9L-ReguItal"/>
              </a:rPr>
              <a:t>, Becker </a:t>
            </a:r>
            <a:r>
              <a:rPr lang="en-US" sz="1800" b="0" i="0" u="none" strike="noStrike" baseline="0" dirty="0">
                <a:solidFill>
                  <a:srgbClr val="4D0F00"/>
                </a:solidFill>
                <a:latin typeface="NimbusRomNo9L-Regu"/>
              </a:rPr>
              <a:t>et al.</a:t>
            </a:r>
            <a:r>
              <a:rPr lang="tr-TR" sz="1800" b="0" i="0" u="none" strike="noStrike" baseline="0" dirty="0">
                <a:solidFill>
                  <a:srgbClr val="4D0F00"/>
                </a:solidFill>
                <a:latin typeface="NimbusRomNo9L-Regu"/>
              </a:rPr>
              <a:t> </a:t>
            </a:r>
            <a:r>
              <a:rPr lang="en-US" sz="1800" b="0" i="0" u="none" strike="noStrike" baseline="0" dirty="0">
                <a:solidFill>
                  <a:srgbClr val="4D0F00"/>
                </a:solidFill>
                <a:latin typeface="NimbusRomNo9L-ReguItal"/>
              </a:rPr>
              <a:t>2008</a:t>
            </a:r>
            <a:r>
              <a:rPr lang="en-US" sz="1800" b="0" i="0" u="none" strike="noStrike" baseline="0" dirty="0">
                <a:solidFill>
                  <a:srgbClr val="000000"/>
                </a:solidFill>
                <a:latin typeface="NimbusRomNo9L-ReguItal"/>
              </a:rPr>
              <a:t>) © 2008 Wiley;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drone-based photogrammetry, </a:t>
            </a:r>
            <a:r>
              <a:rPr lang="en-US" sz="1800" b="0" i="0" u="none" strike="noStrike" baseline="0" dirty="0">
                <a:solidFill>
                  <a:srgbClr val="330080"/>
                </a:solidFill>
                <a:latin typeface="NimbusRomNo9L-ReguItal"/>
              </a:rPr>
              <a:t>https://www.pix4d.com/blog/</a:t>
            </a:r>
            <a:r>
              <a:rPr lang="tr-TR" sz="1800" b="0" i="0" u="none" strike="noStrike" baseline="0" dirty="0" err="1">
                <a:solidFill>
                  <a:srgbClr val="330080"/>
                </a:solidFill>
                <a:latin typeface="NimbusRomNo9L-ReguItal"/>
              </a:rPr>
              <a:t>mapping-chillon-castle-with-drone</a:t>
            </a:r>
            <a:r>
              <a:rPr lang="tr-TR" sz="1800" b="0" i="0" u="none" strike="noStrike" baseline="0" dirty="0">
                <a:solidFill>
                  <a:srgbClr val="000000"/>
                </a:solidFill>
                <a:latin typeface="NimbusRomNo9L-ReguItal"/>
              </a:rPr>
              <a:t>.</a:t>
            </a:r>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34</a:t>
            </a:fld>
            <a:endParaRPr lang="tr-TR"/>
          </a:p>
        </p:txBody>
      </p:sp>
    </p:spTree>
    <p:extLst>
      <p:ext uri="{BB962C8B-B14F-4D97-AF65-F5344CB8AC3E}">
        <p14:creationId xmlns:p14="http://schemas.microsoft.com/office/powerpoint/2010/main" val="1425435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US" sz="1800" b="0" i="0" u="none" strike="noStrike" baseline="0" dirty="0">
                <a:solidFill>
                  <a:srgbClr val="000000"/>
                </a:solidFill>
                <a:latin typeface="NimbusRomNo9L-Medi"/>
              </a:rPr>
              <a:t>Stitching: </a:t>
            </a:r>
            <a:r>
              <a:rPr lang="en-US" sz="1800" b="0" i="0" u="none" strike="noStrike" baseline="0" dirty="0">
                <a:solidFill>
                  <a:srgbClr val="000000"/>
                </a:solidFill>
                <a:latin typeface="NimbusRomNo9L-Regu"/>
              </a:rPr>
              <a:t>turning overlapping photos into a single seamlessly stitched panorama (Figure</a:t>
            </a:r>
            <a:r>
              <a:rPr lang="tr-TR" sz="1800" b="0" i="0" u="none" strike="noStrike" baseline="0" dirty="0">
                <a:solidFill>
                  <a:srgbClr val="000000"/>
                </a:solidFill>
                <a:latin typeface="NimbusRomNo9L-Regu"/>
              </a:rPr>
              <a:t> </a:t>
            </a:r>
            <a:r>
              <a:rPr lang="en-US" sz="1800" b="0" i="0" u="none" strike="noStrike" baseline="0" dirty="0">
                <a:solidFill>
                  <a:srgbClr val="002966"/>
                </a:solidFill>
                <a:latin typeface="NimbusRomNo9L-Regu"/>
              </a:rPr>
              <a:t>1.5</a:t>
            </a:r>
            <a:r>
              <a:rPr lang="en-US" sz="1800" b="0" i="0" u="none" strike="noStrike" baseline="0" dirty="0">
                <a:solidFill>
                  <a:srgbClr val="000000"/>
                </a:solidFill>
                <a:latin typeface="NimbusRomNo9L-Regu"/>
              </a:rPr>
              <a:t>a), as described in Section </a:t>
            </a:r>
            <a:r>
              <a:rPr lang="en-US" sz="1800" b="0" i="0" u="none" strike="noStrike" baseline="0" dirty="0">
                <a:solidFill>
                  <a:srgbClr val="002966"/>
                </a:solidFill>
                <a:latin typeface="NimbusRomNo9L-Regu"/>
              </a:rPr>
              <a:t>8.2</a:t>
            </a:r>
            <a:r>
              <a:rPr lang="en-US" sz="1800" b="0" i="0" u="none" strike="noStrike" baseline="0" dirty="0">
                <a:solidFill>
                  <a:srgbClr val="000000"/>
                </a:solidFill>
                <a:latin typeface="NimbusRomNo9L-Regu"/>
              </a:rPr>
              <a:t>;</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Exposure bracketing: </a:t>
            </a:r>
            <a:r>
              <a:rPr lang="en-US" sz="1800" b="0" i="0" u="none" strike="noStrike" baseline="0" dirty="0">
                <a:solidFill>
                  <a:srgbClr val="000000"/>
                </a:solidFill>
                <a:latin typeface="NimbusRomNo9L-Regu"/>
              </a:rPr>
              <a:t>merging multiple exposures taken under challenging lighting</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conditions (strong sunlight and shadows) into a single perfectly exposed image (Figure</a:t>
            </a:r>
            <a:r>
              <a:rPr lang="tr-TR" sz="1800" b="0" i="0" u="none" strike="noStrike" baseline="0" dirty="0">
                <a:solidFill>
                  <a:srgbClr val="000000"/>
                </a:solidFill>
                <a:latin typeface="NimbusRomNo9L-Regu"/>
              </a:rPr>
              <a:t> </a:t>
            </a:r>
            <a:r>
              <a:rPr lang="en-US" sz="1800" b="0" i="0" u="none" strike="noStrike" baseline="0" dirty="0">
                <a:solidFill>
                  <a:srgbClr val="002966"/>
                </a:solidFill>
                <a:latin typeface="NimbusRomNo9L-Regu"/>
              </a:rPr>
              <a:t>1.5</a:t>
            </a:r>
            <a:r>
              <a:rPr lang="en-US" sz="1800" b="0" i="0" u="none" strike="noStrike" baseline="0" dirty="0">
                <a:solidFill>
                  <a:srgbClr val="000000"/>
                </a:solidFill>
                <a:latin typeface="NimbusRomNo9L-Regu"/>
              </a:rPr>
              <a:t>b), as described in Section </a:t>
            </a:r>
            <a:r>
              <a:rPr lang="en-US" sz="1800" b="0" i="0" u="none" strike="noStrike" baseline="0" dirty="0">
                <a:solidFill>
                  <a:srgbClr val="002966"/>
                </a:solidFill>
                <a:latin typeface="NimbusRomNo9L-Regu"/>
              </a:rPr>
              <a:t>10.2</a:t>
            </a:r>
            <a:r>
              <a:rPr lang="en-US" sz="1800" b="0" i="0" u="none" strike="noStrike" baseline="0" dirty="0">
                <a:solidFill>
                  <a:srgbClr val="000000"/>
                </a:solidFill>
                <a:latin typeface="NimbusRomNo9L-Regu"/>
              </a:rPr>
              <a:t>;</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Morphing: </a:t>
            </a:r>
            <a:r>
              <a:rPr lang="en-US" sz="1800" b="0" i="0" u="none" strike="noStrike" baseline="0" dirty="0">
                <a:solidFill>
                  <a:srgbClr val="000000"/>
                </a:solidFill>
                <a:latin typeface="NimbusRomNo9L-Regu"/>
              </a:rPr>
              <a:t>turning a picture of one of your friends into another, using a seamless</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Ital"/>
              </a:rPr>
              <a:t>morph</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
              </a:rPr>
              <a:t>transition</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Figure</a:t>
            </a:r>
            <a:r>
              <a:rPr lang="tr-TR" sz="1800" b="0" i="0" u="none" strike="noStrike" baseline="0" dirty="0">
                <a:solidFill>
                  <a:srgbClr val="000000"/>
                </a:solidFill>
                <a:latin typeface="NimbusRomNo9L-Regu"/>
              </a:rPr>
              <a:t> </a:t>
            </a:r>
            <a:r>
              <a:rPr lang="tr-TR" sz="1800" b="0" i="0" u="none" strike="noStrike" baseline="0" dirty="0">
                <a:solidFill>
                  <a:srgbClr val="002966"/>
                </a:solidFill>
                <a:latin typeface="NimbusRomNo9L-Regu"/>
              </a:rPr>
              <a:t>1.5</a:t>
            </a:r>
            <a:r>
              <a:rPr lang="tr-TR" sz="1800" b="0" i="0" u="none" strike="noStrike" baseline="0" dirty="0">
                <a:solidFill>
                  <a:srgbClr val="000000"/>
                </a:solidFill>
                <a:latin typeface="NimbusRomNo9L-Regu"/>
              </a:rPr>
              <a:t>c);</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3D modeling: </a:t>
            </a:r>
            <a:r>
              <a:rPr lang="en-US" sz="1800" b="0" i="0" u="none" strike="noStrike" baseline="0" dirty="0">
                <a:solidFill>
                  <a:srgbClr val="000000"/>
                </a:solidFill>
                <a:latin typeface="NimbusRomNo9L-Regu"/>
              </a:rPr>
              <a:t>converting one or more snapshots into a 3D model of the object or</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person you are photographing (Figure </a:t>
            </a:r>
            <a:r>
              <a:rPr lang="en-US" sz="1800" b="0" i="0" u="none" strike="noStrike" baseline="0" dirty="0">
                <a:solidFill>
                  <a:srgbClr val="002966"/>
                </a:solidFill>
                <a:latin typeface="NimbusRomNo9L-Regu"/>
              </a:rPr>
              <a:t>1.5</a:t>
            </a:r>
            <a:r>
              <a:rPr lang="en-US" sz="1800" b="0" i="0" u="none" strike="noStrike" baseline="0" dirty="0">
                <a:solidFill>
                  <a:srgbClr val="000000"/>
                </a:solidFill>
                <a:latin typeface="NimbusRomNo9L-Regu"/>
              </a:rPr>
              <a:t>d), as described in Section </a:t>
            </a:r>
            <a:r>
              <a:rPr lang="en-US" sz="1800" b="0" i="0" u="none" strike="noStrike" baseline="0" dirty="0">
                <a:solidFill>
                  <a:srgbClr val="002966"/>
                </a:solidFill>
                <a:latin typeface="NimbusRomNo9L-Regu"/>
              </a:rPr>
              <a:t>13.6</a:t>
            </a:r>
            <a:r>
              <a:rPr lang="en-US" sz="1800" b="0" i="0" u="none" strike="noStrike" baseline="0" dirty="0">
                <a:solidFill>
                  <a:srgbClr val="000000"/>
                </a:solidFill>
                <a:latin typeface="NimbusRomNo9L-Regu"/>
              </a:rPr>
              <a:t>;</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Video match move and stabilization: </a:t>
            </a:r>
            <a:r>
              <a:rPr lang="en-US" sz="1800" b="0" i="0" u="none" strike="noStrike" baseline="0" dirty="0">
                <a:solidFill>
                  <a:srgbClr val="000000"/>
                </a:solidFill>
                <a:latin typeface="NimbusRomNo9L-Regu"/>
              </a:rPr>
              <a:t>inserting 2D pictures or 3D models into your</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videos by automatically tracking nearby reference points (see Section </a:t>
            </a:r>
            <a:r>
              <a:rPr lang="en-US" sz="1800" b="0" i="0" u="none" strike="noStrike" baseline="0" dirty="0">
                <a:solidFill>
                  <a:srgbClr val="002966"/>
                </a:solidFill>
                <a:latin typeface="NimbusRomNo9L-Regu"/>
              </a:rPr>
              <a:t>11.4.4</a:t>
            </a:r>
            <a:r>
              <a:rPr lang="en-US" sz="1800" b="0" i="0" u="none" strike="noStrike" baseline="0" dirty="0">
                <a:solidFill>
                  <a:srgbClr val="000000"/>
                </a:solidFill>
                <a:latin typeface="NimbusRomNo9L-Regu"/>
              </a:rPr>
              <a:t>)</a:t>
            </a:r>
            <a:r>
              <a:rPr lang="en-US" sz="1800" b="0" i="0" u="none" strike="noStrike" baseline="0" dirty="0">
                <a:solidFill>
                  <a:srgbClr val="002966"/>
                </a:solidFill>
                <a:latin typeface="NimbusRomNo9L-Regu"/>
              </a:rPr>
              <a:t>2 </a:t>
            </a:r>
            <a:r>
              <a:rPr lang="en-US" sz="1800" b="0" i="0" u="none" strike="noStrike" baseline="0" dirty="0">
                <a:solidFill>
                  <a:srgbClr val="000000"/>
                </a:solidFill>
                <a:latin typeface="NimbusRomNo9L-Regu"/>
              </a:rPr>
              <a:t>or using</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motion estimates to remove shake from your videos (see Section </a:t>
            </a:r>
            <a:r>
              <a:rPr lang="en-US" sz="1800" b="0" i="0" u="none" strike="noStrike" baseline="0" dirty="0">
                <a:solidFill>
                  <a:srgbClr val="002966"/>
                </a:solidFill>
                <a:latin typeface="NimbusRomNo9L-Regu"/>
              </a:rPr>
              <a:t>9.2.1</a:t>
            </a:r>
            <a:r>
              <a:rPr lang="en-US" sz="1800" b="0" i="0" u="none" strike="noStrike" baseline="0" dirty="0">
                <a:solidFill>
                  <a:srgbClr val="000000"/>
                </a:solidFill>
                <a:latin typeface="NimbusRomNo9L-Regu"/>
              </a:rPr>
              <a:t>);</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Photo-based walkthroughs: </a:t>
            </a:r>
            <a:r>
              <a:rPr lang="en-US" sz="1800" b="0" i="0" u="none" strike="noStrike" baseline="0" dirty="0">
                <a:solidFill>
                  <a:srgbClr val="000000"/>
                </a:solidFill>
                <a:latin typeface="NimbusRomNo9L-Regu"/>
              </a:rPr>
              <a:t>navigating a large collection of photographs, such as the</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interior of your house, by flying between different photos in 3D (see Sections </a:t>
            </a:r>
            <a:r>
              <a:rPr lang="en-US" sz="1800" b="0" i="0" u="none" strike="noStrike" baseline="0" dirty="0">
                <a:solidFill>
                  <a:srgbClr val="002966"/>
                </a:solidFill>
                <a:latin typeface="NimbusRomNo9L-Regu"/>
              </a:rPr>
              <a:t>14.1.2</a:t>
            </a:r>
            <a:r>
              <a:rPr lang="tr-TR" sz="1800" b="0" i="0" u="none" strike="noStrike" baseline="0" dirty="0">
                <a:solidFill>
                  <a:srgbClr val="002966"/>
                </a:solidFill>
                <a:latin typeface="NimbusRomNo9L-Regu"/>
              </a:rPr>
              <a:t> </a:t>
            </a:r>
            <a:r>
              <a:rPr lang="tr-TR" sz="1800" b="0" i="0" u="none" strike="noStrike" baseline="0" dirty="0" err="1">
                <a:solidFill>
                  <a:srgbClr val="000000"/>
                </a:solidFill>
                <a:latin typeface="NimbusRomNo9L-Regu"/>
              </a:rPr>
              <a:t>and</a:t>
            </a:r>
            <a:r>
              <a:rPr lang="tr-TR" sz="1800" b="0" i="0" u="none" strike="noStrike" baseline="0" dirty="0">
                <a:solidFill>
                  <a:srgbClr val="000000"/>
                </a:solidFill>
                <a:latin typeface="NimbusRomNo9L-Regu"/>
              </a:rPr>
              <a:t> </a:t>
            </a:r>
            <a:r>
              <a:rPr lang="tr-TR" sz="1800" b="0" i="0" u="none" strike="noStrike" baseline="0" dirty="0">
                <a:solidFill>
                  <a:srgbClr val="002966"/>
                </a:solidFill>
                <a:latin typeface="NimbusRomNo9L-Regu"/>
              </a:rPr>
              <a:t>14.5.5</a:t>
            </a:r>
            <a:r>
              <a:rPr lang="tr-TR" sz="1800" b="0" i="0" u="none" strike="noStrike" baseline="0" dirty="0">
                <a:solidFill>
                  <a:srgbClr val="000000"/>
                </a:solidFill>
                <a:latin typeface="NimbusRomNo9L-Regu"/>
              </a:rPr>
              <a:t>);</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Face detection: </a:t>
            </a:r>
            <a:r>
              <a:rPr lang="en-US" sz="1800" b="0" i="0" u="none" strike="noStrike" baseline="0" dirty="0">
                <a:solidFill>
                  <a:srgbClr val="000000"/>
                </a:solidFill>
                <a:latin typeface="NimbusRomNo9L-Regu"/>
              </a:rPr>
              <a:t>for improved camera focusing as well as more relevant image searching</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see</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Section</a:t>
            </a:r>
            <a:r>
              <a:rPr lang="tr-TR" sz="1800" b="0" i="0" u="none" strike="noStrike" baseline="0" dirty="0">
                <a:solidFill>
                  <a:srgbClr val="000000"/>
                </a:solidFill>
                <a:latin typeface="NimbusRomNo9L-Regu"/>
              </a:rPr>
              <a:t> </a:t>
            </a:r>
            <a:r>
              <a:rPr lang="tr-TR" sz="1800" b="0" i="0" u="none" strike="noStrike" baseline="0" dirty="0">
                <a:solidFill>
                  <a:srgbClr val="002966"/>
                </a:solidFill>
                <a:latin typeface="NimbusRomNo9L-Regu"/>
              </a:rPr>
              <a:t>6.3.1</a:t>
            </a:r>
            <a:r>
              <a:rPr lang="tr-TR" sz="1800" b="0" i="0" u="none" strike="noStrike" baseline="0" dirty="0">
                <a:solidFill>
                  <a:srgbClr val="000000"/>
                </a:solidFill>
                <a:latin typeface="NimbusRomNo9L-Regu"/>
              </a:rPr>
              <a:t>);</a:t>
            </a:r>
          </a:p>
          <a:p>
            <a:pPr algn="l"/>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Medi"/>
              </a:rPr>
              <a:t>Visual authentication: </a:t>
            </a:r>
            <a:r>
              <a:rPr lang="en-US" sz="1800" b="0" i="0" u="none" strike="noStrike" baseline="0" dirty="0">
                <a:solidFill>
                  <a:srgbClr val="000000"/>
                </a:solidFill>
                <a:latin typeface="NimbusRomNo9L-Regu"/>
              </a:rPr>
              <a:t>automatically logging family members onto your home computer</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as they sit down in front of the webcam (see Section </a:t>
            </a:r>
            <a:r>
              <a:rPr lang="en-US" sz="1800" b="0" i="0" u="none" strike="noStrike" baseline="0" dirty="0">
                <a:solidFill>
                  <a:srgbClr val="002966"/>
                </a:solidFill>
                <a:latin typeface="NimbusRomNo9L-Regu"/>
              </a:rPr>
              <a:t>6.2.4</a:t>
            </a:r>
            <a:r>
              <a:rPr lang="en-US" sz="1800" b="0" i="0" u="none" strike="noStrike" baseline="0" dirty="0">
                <a:solidFill>
                  <a:srgbClr val="000000"/>
                </a:solidFill>
                <a:latin typeface="NimbusRomNo9L-Regu"/>
              </a:rPr>
              <a:t>).</a:t>
            </a:r>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35</a:t>
            </a:fld>
            <a:endParaRPr lang="tr-TR"/>
          </a:p>
        </p:txBody>
      </p:sp>
    </p:spTree>
    <p:extLst>
      <p:ext uri="{BB962C8B-B14F-4D97-AF65-F5344CB8AC3E}">
        <p14:creationId xmlns:p14="http://schemas.microsoft.com/office/powerpoint/2010/main" val="406622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US" sz="1800" b="0" i="0" u="none" strike="noStrike" baseline="0" dirty="0">
                <a:solidFill>
                  <a:srgbClr val="000000"/>
                </a:solidFill>
                <a:latin typeface="NimbusRomNo9L-ReguItal"/>
              </a:rPr>
              <a:t>Some consumer applications of computer vision: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image stitching: merging</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different views (</a:t>
            </a:r>
            <a:r>
              <a:rPr lang="en-US" sz="1800" b="0" i="0" u="none" strike="noStrike" baseline="0" dirty="0" err="1">
                <a:solidFill>
                  <a:srgbClr val="4D0F00"/>
                </a:solidFill>
                <a:latin typeface="NimbusRomNo9L-ReguItal"/>
              </a:rPr>
              <a:t>Szeliski</a:t>
            </a:r>
            <a:r>
              <a:rPr lang="en-US" sz="1800" b="0" i="0" u="none" strike="noStrike" baseline="0" dirty="0">
                <a:solidFill>
                  <a:srgbClr val="4D0F00"/>
                </a:solidFill>
                <a:latin typeface="NimbusRomNo9L-ReguItal"/>
              </a:rPr>
              <a:t> and Shum 1997</a:t>
            </a:r>
            <a:r>
              <a:rPr lang="en-US" sz="1800" b="0" i="0" u="none" strike="noStrike" baseline="0" dirty="0">
                <a:solidFill>
                  <a:srgbClr val="000000"/>
                </a:solidFill>
                <a:latin typeface="NimbusRomNo9L-ReguItal"/>
              </a:rPr>
              <a:t>) © 1997 ACM;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(b) exposure bracketing: merging</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different exposures;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(c) morphing: blending between two photographs (</a:t>
            </a:r>
            <a:r>
              <a:rPr lang="en-US" sz="1800" b="0" i="0" u="none" strike="noStrike" baseline="0" dirty="0">
                <a:solidFill>
                  <a:srgbClr val="4D0F00"/>
                </a:solidFill>
                <a:latin typeface="NimbusRomNo9L-ReguItal"/>
              </a:rPr>
              <a:t>Gomes, </a:t>
            </a:r>
            <a:r>
              <a:rPr lang="en-US" sz="1800" b="0" i="0" u="none" strike="noStrike" baseline="0" dirty="0" err="1">
                <a:solidFill>
                  <a:srgbClr val="4D0F00"/>
                </a:solidFill>
                <a:latin typeface="NimbusRomNo9L-ReguItal"/>
              </a:rPr>
              <a:t>Darsa</a:t>
            </a:r>
            <a:r>
              <a:rPr lang="en-US" sz="1800" b="0" i="0" u="none" strike="noStrike" baseline="0" dirty="0">
                <a:solidFill>
                  <a:srgbClr val="4D0F00"/>
                </a:solidFill>
                <a:latin typeface="NimbusRomNo9L-ReguItal"/>
              </a:rPr>
              <a:t> </a:t>
            </a:r>
            <a:r>
              <a:rPr lang="en-US" sz="1800" b="0" i="0" u="none" strike="noStrike" baseline="0" dirty="0">
                <a:solidFill>
                  <a:srgbClr val="4D0F00"/>
                </a:solidFill>
                <a:latin typeface="NimbusRomNo9L-Regu"/>
              </a:rPr>
              <a:t>et</a:t>
            </a:r>
            <a:r>
              <a:rPr lang="tr-TR" sz="1800" b="0" i="0" u="none" strike="noStrike" baseline="0" dirty="0">
                <a:solidFill>
                  <a:srgbClr val="4D0F00"/>
                </a:solidFill>
                <a:latin typeface="NimbusRomNo9L-Regu"/>
              </a:rPr>
              <a:t> </a:t>
            </a:r>
            <a:r>
              <a:rPr lang="en-US" sz="1800" b="0" i="0" u="none" strike="noStrike" baseline="0" dirty="0">
                <a:solidFill>
                  <a:srgbClr val="4D0F00"/>
                </a:solidFill>
                <a:latin typeface="NimbusRomNo9L-Regu"/>
              </a:rPr>
              <a:t>al. </a:t>
            </a:r>
            <a:r>
              <a:rPr lang="en-US" sz="1800" b="0" i="0" u="none" strike="noStrike" baseline="0" dirty="0">
                <a:solidFill>
                  <a:srgbClr val="4D0F00"/>
                </a:solidFill>
                <a:latin typeface="NimbusRomNo9L-ReguItal"/>
              </a:rPr>
              <a:t>1999</a:t>
            </a:r>
            <a:r>
              <a:rPr lang="en-US" sz="1800" b="0" i="0" u="none" strike="noStrike" baseline="0" dirty="0">
                <a:solidFill>
                  <a:srgbClr val="000000"/>
                </a:solidFill>
                <a:latin typeface="NimbusRomNo9L-ReguItal"/>
              </a:rPr>
              <a:t>) © 1999 Morgan Kaufmann;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(d) smartphone augmented reality showing real-time</a:t>
            </a:r>
            <a:r>
              <a:rPr lang="tr-TR" sz="1800" b="0" i="0" u="none" strike="noStrike" baseline="0" dirty="0">
                <a:solidFill>
                  <a:srgbClr val="000000"/>
                </a:solidFill>
                <a:latin typeface="NimbusRomNo9L-ReguItal"/>
              </a:rPr>
              <a:t> </a:t>
            </a:r>
            <a:r>
              <a:rPr lang="fr-FR" sz="1800" b="0" i="0" u="none" strike="noStrike" baseline="0" dirty="0" err="1">
                <a:solidFill>
                  <a:srgbClr val="000000"/>
                </a:solidFill>
                <a:latin typeface="NimbusRomNo9L-ReguItal"/>
              </a:rPr>
              <a:t>depth</a:t>
            </a:r>
            <a:r>
              <a:rPr lang="fr-FR" sz="1800" b="0" i="0" u="none" strike="noStrike" baseline="0" dirty="0">
                <a:solidFill>
                  <a:srgbClr val="000000"/>
                </a:solidFill>
                <a:latin typeface="NimbusRomNo9L-ReguItal"/>
              </a:rPr>
              <a:t> occlusion </a:t>
            </a:r>
            <a:r>
              <a:rPr lang="fr-FR" sz="1800" b="0" i="0" u="none" strike="noStrike" baseline="0" dirty="0" err="1">
                <a:solidFill>
                  <a:srgbClr val="000000"/>
                </a:solidFill>
                <a:latin typeface="NimbusRomNo9L-ReguItal"/>
              </a:rPr>
              <a:t>effects</a:t>
            </a:r>
            <a:r>
              <a:rPr lang="fr-FR" sz="1800" b="0" i="0" u="none" strike="noStrike" baseline="0" dirty="0">
                <a:solidFill>
                  <a:srgbClr val="000000"/>
                </a:solidFill>
                <a:latin typeface="NimbusRomNo9L-ReguItal"/>
              </a:rPr>
              <a:t> (</a:t>
            </a:r>
            <a:r>
              <a:rPr lang="fr-FR" sz="1800" b="0" i="0" u="none" strike="noStrike" baseline="0" dirty="0">
                <a:solidFill>
                  <a:srgbClr val="4D0F00"/>
                </a:solidFill>
                <a:latin typeface="NimbusRomNo9L-ReguItal"/>
              </a:rPr>
              <a:t>Valentin, </a:t>
            </a:r>
            <a:r>
              <a:rPr lang="fr-FR" sz="1800" b="0" i="0" u="none" strike="noStrike" baseline="0" dirty="0" err="1">
                <a:solidFill>
                  <a:srgbClr val="4D0F00"/>
                </a:solidFill>
                <a:latin typeface="NimbusRomNo9L-ReguItal"/>
              </a:rPr>
              <a:t>Kowdle</a:t>
            </a:r>
            <a:r>
              <a:rPr lang="fr-FR" sz="1800" b="0" i="0" u="none" strike="noStrike" baseline="0" dirty="0">
                <a:solidFill>
                  <a:srgbClr val="4D0F00"/>
                </a:solidFill>
                <a:latin typeface="NimbusRomNo9L-ReguItal"/>
              </a:rPr>
              <a:t> </a:t>
            </a:r>
            <a:r>
              <a:rPr lang="fr-FR" sz="1800" b="0" i="0" u="none" strike="noStrike" baseline="0" dirty="0">
                <a:solidFill>
                  <a:srgbClr val="4D0F00"/>
                </a:solidFill>
                <a:latin typeface="NimbusRomNo9L-Regu"/>
              </a:rPr>
              <a:t>et al. </a:t>
            </a:r>
            <a:r>
              <a:rPr lang="fr-FR" sz="1800" b="0" i="0" u="none" strike="noStrike" baseline="0" dirty="0">
                <a:solidFill>
                  <a:srgbClr val="4D0F00"/>
                </a:solidFill>
                <a:latin typeface="NimbusRomNo9L-ReguItal"/>
              </a:rPr>
              <a:t>2018</a:t>
            </a:r>
            <a:r>
              <a:rPr lang="fr-FR" sz="1800" b="0" i="0" u="none" strike="noStrike" baseline="0" dirty="0">
                <a:solidFill>
                  <a:srgbClr val="000000"/>
                </a:solidFill>
                <a:latin typeface="NimbusRomNo9L-ReguItal"/>
              </a:rPr>
              <a:t>) © 2018 ACM.</a:t>
            </a:r>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36</a:t>
            </a:fld>
            <a:endParaRPr lang="tr-TR"/>
          </a:p>
        </p:txBody>
      </p:sp>
    </p:spTree>
    <p:extLst>
      <p:ext uri="{BB962C8B-B14F-4D97-AF65-F5344CB8AC3E}">
        <p14:creationId xmlns:p14="http://schemas.microsoft.com/office/powerpoint/2010/main" val="3857794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285750" indent="-285750" algn="l">
              <a:buFont typeface="Arial" panose="020B0604020202020204" pitchFamily="34" charset="0"/>
              <a:buChar char="•"/>
            </a:pPr>
            <a:r>
              <a:rPr lang="tr-TR" sz="1800" b="0" i="0" u="none" strike="noStrike" baseline="0" dirty="0" err="1">
                <a:solidFill>
                  <a:srgbClr val="000000"/>
                </a:solidFill>
                <a:latin typeface="NimbusRomNo9L-Regu"/>
              </a:rPr>
              <a:t>According</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to</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one</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well-known</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story, in 1966, Marvin Minsky at MIT asked his undergraduate student Gerald Jay Sussman</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to “spend the summer linking a camera to a computer and getting the computer to describe</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what it saw” (</a:t>
            </a:r>
            <a:r>
              <a:rPr lang="en-US" sz="1800" b="0" i="0" u="none" strike="noStrike" baseline="0" dirty="0">
                <a:solidFill>
                  <a:srgbClr val="4D0F00"/>
                </a:solidFill>
                <a:latin typeface="NimbusRomNo9L-Regu"/>
              </a:rPr>
              <a:t>Boden 2006</a:t>
            </a:r>
            <a:r>
              <a:rPr lang="en-US" sz="1800" b="0" i="0" u="none" strike="noStrike" baseline="0" dirty="0">
                <a:solidFill>
                  <a:srgbClr val="000000"/>
                </a:solidFill>
                <a:latin typeface="NimbusRomNo9L-Regu"/>
              </a:rPr>
              <a:t>, p. 781).</a:t>
            </a:r>
            <a:r>
              <a:rPr lang="en-US" sz="1800" b="0" i="0" u="none" strike="noStrike" baseline="0" dirty="0">
                <a:solidFill>
                  <a:srgbClr val="002966"/>
                </a:solidFill>
                <a:latin typeface="NimbusRomNo9L-Regu"/>
              </a:rPr>
              <a:t>5 </a:t>
            </a:r>
            <a:r>
              <a:rPr lang="en-US" sz="1800" b="0" i="0" u="none" strike="noStrike" baseline="0" dirty="0">
                <a:solidFill>
                  <a:srgbClr val="000000"/>
                </a:solidFill>
                <a:latin typeface="NimbusRomNo9L-Regu"/>
              </a:rPr>
              <a:t>We now know that the problem is slightly more difficult</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than</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that</a:t>
            </a:r>
            <a:r>
              <a:rPr lang="tr-TR" sz="1800" b="0" i="0" u="none" strike="noStrike" baseline="0" dirty="0">
                <a:solidFill>
                  <a:srgbClr val="000000"/>
                </a:solidFill>
                <a:latin typeface="NimbusRomNo9L-Regu"/>
              </a:rPr>
              <a:t>.</a:t>
            </a:r>
          </a:p>
          <a:p>
            <a:pPr marL="285750" indent="-285750" algn="l">
              <a:buFont typeface="Arial" panose="020B0604020202020204" pitchFamily="34" charset="0"/>
              <a:buChar char="•"/>
            </a:pPr>
            <a:r>
              <a:rPr lang="tr-TR" sz="1800" b="0" i="0" u="none" strike="noStrike" baseline="0" dirty="0" err="1">
                <a:solidFill>
                  <a:srgbClr val="000000"/>
                </a:solidFill>
                <a:latin typeface="NimbusRomNo9L-Regu"/>
              </a:rPr>
              <a:t>Digital</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image</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processing</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already</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existed</a:t>
            </a:r>
            <a:endParaRPr lang="tr-TR" sz="1800" b="0" i="0" u="none" strike="noStrike" baseline="0" dirty="0">
              <a:solidFill>
                <a:srgbClr val="000000"/>
              </a:solidFill>
              <a:latin typeface="NimbusRomNo9L-Regu"/>
            </a:endParaRPr>
          </a:p>
          <a:p>
            <a:pPr marL="285750" indent="-285750" algn="l">
              <a:buFont typeface="Arial" panose="020B0604020202020204" pitchFamily="34" charset="0"/>
              <a:buChar char="•"/>
            </a:pPr>
            <a:r>
              <a:rPr lang="tr-TR" sz="1800" b="0" i="0" u="none" strike="noStrike" baseline="0" dirty="0">
                <a:solidFill>
                  <a:srgbClr val="000000"/>
                </a:solidFill>
                <a:latin typeface="NimbusRomNo9L-Regu"/>
              </a:rPr>
              <a:t>C</a:t>
            </a:r>
            <a:r>
              <a:rPr lang="en-US" sz="1800" b="0" i="0" u="none" strike="noStrike" baseline="0" dirty="0" err="1">
                <a:solidFill>
                  <a:srgbClr val="000000"/>
                </a:solidFill>
                <a:latin typeface="NimbusRomNo9L-Regu"/>
              </a:rPr>
              <a:t>omputer</a:t>
            </a:r>
            <a:r>
              <a:rPr lang="en-US" sz="1800" b="0" i="0" u="none" strike="noStrike" baseline="0" dirty="0">
                <a:solidFill>
                  <a:srgbClr val="000000"/>
                </a:solidFill>
                <a:latin typeface="NimbusRomNo9L-Regu"/>
              </a:rPr>
              <a:t> vision </a:t>
            </a:r>
            <a:r>
              <a:rPr lang="tr-TR" sz="1800" b="0" i="0" u="none" strike="noStrike" baseline="0" dirty="0">
                <a:solidFill>
                  <a:srgbClr val="000000"/>
                </a:solidFill>
                <a:latin typeface="NimbusRomNo9L-Regu"/>
              </a:rPr>
              <a:t>is </a:t>
            </a:r>
            <a:r>
              <a:rPr lang="tr-TR" sz="1800" b="0" i="0" u="none" strike="noStrike" baseline="0" dirty="0" err="1">
                <a:solidFill>
                  <a:srgbClr val="000000"/>
                </a:solidFill>
                <a:latin typeface="NimbusRomNo9L-Regu"/>
              </a:rPr>
              <a:t>distinguished</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from</a:t>
            </a:r>
            <a:r>
              <a:rPr lang="en-US" sz="1800" b="0" i="0" u="none" strike="noStrike" baseline="0" dirty="0">
                <a:solidFill>
                  <a:srgbClr val="000000"/>
                </a:solidFill>
                <a:latin typeface="NimbusRomNo9L-Regu"/>
              </a:rPr>
              <a:t> digital image processing</a:t>
            </a:r>
            <a:r>
              <a:rPr lang="tr-TR" sz="1800" b="0" i="0" u="none" strike="noStrike" baseline="0" dirty="0">
                <a:solidFill>
                  <a:srgbClr val="000000"/>
                </a:solidFill>
                <a:latin typeface="NimbusRomNo9L-Regu"/>
              </a:rPr>
              <a:t> as</a:t>
            </a:r>
            <a:r>
              <a:rPr lang="en-US" sz="1800" b="0" i="0" u="none" strike="noStrike" baseline="0" dirty="0">
                <a:solidFill>
                  <a:srgbClr val="000000"/>
                </a:solidFill>
                <a:latin typeface="NimbusRomNo9L-Regu"/>
              </a:rPr>
              <a:t> a desire to recover the</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three-dimensional structure of the world from images and to use this as a stepping stone towards</a:t>
            </a:r>
          </a:p>
          <a:p>
            <a:pPr algn="l"/>
            <a:r>
              <a:rPr lang="tr-TR" sz="1800" b="0" i="0" u="none" strike="noStrike" baseline="0" dirty="0" err="1">
                <a:solidFill>
                  <a:srgbClr val="000000"/>
                </a:solidFill>
                <a:latin typeface="NimbusRomNo9L-Regu"/>
              </a:rPr>
              <a:t>full</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scene</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understanding</a:t>
            </a:r>
            <a:r>
              <a:rPr lang="tr-TR" sz="1800" b="0" i="0" u="none" strike="noStrike" baseline="0" dirty="0">
                <a:solidFill>
                  <a:srgbClr val="000000"/>
                </a:solidFill>
                <a:latin typeface="NimbusRomNo9L-Regu"/>
              </a:rPr>
              <a:t>.</a:t>
            </a:r>
          </a:p>
          <a:p>
            <a:pPr marL="285750" indent="-285750" algn="l">
              <a:buFont typeface="Arial" panose="020B0604020202020204" pitchFamily="34" charset="0"/>
              <a:buChar char="•"/>
            </a:pPr>
            <a:endParaRPr lang="tr-TR" sz="1800" b="0" i="0" u="none" strike="noStrike" baseline="0" dirty="0">
              <a:solidFill>
                <a:srgbClr val="000000"/>
              </a:solidFill>
              <a:latin typeface="NimbusRomNo9L-Regu"/>
            </a:endParaRPr>
          </a:p>
          <a:p>
            <a:pPr algn="l"/>
            <a:endParaRPr lang="tr-TR" sz="1800" b="0" i="0" u="none" strike="noStrike" baseline="0" dirty="0">
              <a:solidFill>
                <a:srgbClr val="000000"/>
              </a:solidFill>
              <a:latin typeface="NimbusRomNo9L-Regu"/>
            </a:endParaRPr>
          </a:p>
          <a:p>
            <a:pPr algn="l"/>
            <a:endParaRPr lang="tr-TR" sz="1800" b="0" i="0" u="none" strike="noStrike" baseline="0" dirty="0">
              <a:solidFill>
                <a:srgbClr val="000000"/>
              </a:solidFill>
              <a:latin typeface="NimbusRomNo9L-Regu"/>
            </a:endParaRPr>
          </a:p>
        </p:txBody>
      </p:sp>
      <p:sp>
        <p:nvSpPr>
          <p:cNvPr id="4" name="Slayt Numarası Yer Tutucusu 3"/>
          <p:cNvSpPr>
            <a:spLocks noGrp="1"/>
          </p:cNvSpPr>
          <p:nvPr>
            <p:ph type="sldNum" sz="quarter" idx="5"/>
          </p:nvPr>
        </p:nvSpPr>
        <p:spPr/>
        <p:txBody>
          <a:bodyPr/>
          <a:lstStyle/>
          <a:p>
            <a:fld id="{201F9355-3C85-4B6B-AB0A-40505C3BA250}" type="slidenum">
              <a:rPr lang="tr-TR" smtClean="0"/>
              <a:t>38</a:t>
            </a:fld>
            <a:endParaRPr lang="tr-TR"/>
          </a:p>
        </p:txBody>
      </p:sp>
    </p:spTree>
    <p:extLst>
      <p:ext uri="{BB962C8B-B14F-4D97-AF65-F5344CB8AC3E}">
        <p14:creationId xmlns:p14="http://schemas.microsoft.com/office/powerpoint/2010/main" val="2111075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 typeface="Arial" panose="020B0604020202020204" pitchFamily="34" charset="0"/>
              <a:buChar char="•"/>
            </a:pPr>
            <a:r>
              <a:rPr lang="tr-TR" dirty="0" err="1"/>
              <a:t>Line</a:t>
            </a:r>
            <a:r>
              <a:rPr lang="tr-TR" dirty="0"/>
              <a:t> </a:t>
            </a:r>
            <a:r>
              <a:rPr lang="tr-TR" dirty="0" err="1"/>
              <a:t>labeling</a:t>
            </a:r>
            <a:r>
              <a:rPr lang="tr-TR" dirty="0"/>
              <a:t>: </a:t>
            </a:r>
            <a:r>
              <a:rPr lang="tr-TR" dirty="0" err="1"/>
              <a:t>Junctions</a:t>
            </a:r>
            <a:r>
              <a:rPr lang="tr-TR" dirty="0"/>
              <a:t> (</a:t>
            </a:r>
            <a:r>
              <a:rPr lang="tr-TR" dirty="0" err="1"/>
              <a:t>forks</a:t>
            </a:r>
            <a:r>
              <a:rPr lang="tr-TR" dirty="0"/>
              <a:t>) </a:t>
            </a:r>
            <a:r>
              <a:rPr lang="tr-TR" dirty="0" err="1"/>
              <a:t>are</a:t>
            </a:r>
            <a:r>
              <a:rPr lang="tr-TR" dirty="0"/>
              <a:t> </a:t>
            </a:r>
            <a:r>
              <a:rPr lang="tr-TR" dirty="0" err="1"/>
              <a:t>labeled</a:t>
            </a:r>
            <a:r>
              <a:rPr lang="tr-TR" dirty="0"/>
              <a:t> in </a:t>
            </a:r>
            <a:r>
              <a:rPr lang="tr-TR" dirty="0" err="1"/>
              <a:t>order</a:t>
            </a:r>
            <a:r>
              <a:rPr lang="tr-TR" dirty="0"/>
              <a:t> </a:t>
            </a:r>
            <a:r>
              <a:rPr lang="tr-TR" dirty="0" err="1"/>
              <a:t>to</a:t>
            </a:r>
            <a:r>
              <a:rPr lang="tr-TR" dirty="0"/>
              <a:t> </a:t>
            </a:r>
            <a:r>
              <a:rPr lang="tr-TR" dirty="0" err="1"/>
              <a:t>recognize</a:t>
            </a:r>
            <a:r>
              <a:rPr lang="tr-TR" dirty="0"/>
              <a:t> </a:t>
            </a:r>
            <a:r>
              <a:rPr lang="tr-TR" dirty="0" err="1"/>
              <a:t>different</a:t>
            </a:r>
            <a:r>
              <a:rPr lang="tr-TR" dirty="0"/>
              <a:t> 3D </a:t>
            </a:r>
            <a:r>
              <a:rPr lang="tr-TR" dirty="0" err="1"/>
              <a:t>scenes</a:t>
            </a:r>
            <a:endParaRPr lang="tr-TR" dirty="0"/>
          </a:p>
          <a:p>
            <a:pPr marL="171450" indent="-171450">
              <a:buFont typeface="Arial" panose="020B0604020202020204" pitchFamily="34" charset="0"/>
              <a:buChar char="•"/>
            </a:pPr>
            <a:r>
              <a:rPr lang="tr-TR" dirty="0" err="1"/>
              <a:t>Pictorial</a:t>
            </a:r>
            <a:r>
              <a:rPr lang="tr-TR" dirty="0"/>
              <a:t> </a:t>
            </a:r>
            <a:r>
              <a:rPr lang="tr-TR" dirty="0" err="1"/>
              <a:t>structures</a:t>
            </a:r>
            <a:r>
              <a:rPr lang="tr-TR" dirty="0"/>
              <a:t>: </a:t>
            </a:r>
            <a:r>
              <a:rPr lang="en-US" dirty="0"/>
              <a:t>visual objects </a:t>
            </a:r>
            <a:r>
              <a:rPr lang="tr-TR" dirty="0" err="1"/>
              <a:t>are</a:t>
            </a:r>
            <a:r>
              <a:rPr lang="en-US" dirty="0"/>
              <a:t> described by breaking down the object into a number of more "primitive parts," and by specifying an allowable range of spatial relations which these "primitive parts" must satisfy for the object to be present.</a:t>
            </a:r>
            <a:endParaRPr lang="tr-TR" sz="1200" b="0" i="0" u="none" strike="noStrike" baseline="0" dirty="0">
              <a:solidFill>
                <a:schemeClr val="tx1"/>
              </a:solidFill>
              <a:latin typeface="+mn-lt"/>
            </a:endParaRPr>
          </a:p>
          <a:p>
            <a:pPr marL="171450" indent="-171450">
              <a:buFont typeface="Arial" panose="020B0604020202020204" pitchFamily="34" charset="0"/>
              <a:buChar char="•"/>
            </a:pPr>
            <a:r>
              <a:rPr lang="en-US" sz="1800" b="0" i="0" u="none" strike="noStrike" baseline="0" dirty="0">
                <a:solidFill>
                  <a:srgbClr val="000000"/>
                </a:solidFill>
                <a:latin typeface="NimbusRomNo9L-ReguItal"/>
              </a:rPr>
              <a:t>articulated body model (</a:t>
            </a:r>
            <a:r>
              <a:rPr lang="en-US" sz="1800" b="0" i="0" u="none" strike="noStrike" baseline="0" dirty="0">
                <a:solidFill>
                  <a:srgbClr val="4D0F00"/>
                </a:solidFill>
                <a:latin typeface="NimbusRomNo9L-ReguItal"/>
              </a:rPr>
              <a:t>Marr 1982</a:t>
            </a:r>
            <a:r>
              <a:rPr lang="en-US" sz="1800" b="0" i="0" u="none" strike="noStrike" baseline="0" dirty="0">
                <a:solidFill>
                  <a:srgbClr val="000000"/>
                </a:solidFill>
                <a:latin typeface="NimbusRomNo9L-ReguItal"/>
              </a:rPr>
              <a:t>)</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
              </a:rPr>
              <a:t>One popular approach used </a:t>
            </a:r>
            <a:r>
              <a:rPr lang="en-US" sz="1800" b="0" i="0" u="none" strike="noStrike" baseline="0" dirty="0">
                <a:solidFill>
                  <a:srgbClr val="000000"/>
                </a:solidFill>
                <a:latin typeface="NimbusRomNo9L-ReguItal"/>
              </a:rPr>
              <a:t>generalized cylinders</a:t>
            </a:r>
            <a:r>
              <a:rPr lang="en-US" sz="1800" b="0" i="0" u="none" strike="noStrike" baseline="0" dirty="0">
                <a:solidFill>
                  <a:srgbClr val="000000"/>
                </a:solidFill>
                <a:latin typeface="NimbusRomNo9L-Regu"/>
              </a:rPr>
              <a:t>, i.e., solids of</a:t>
            </a:r>
            <a:r>
              <a:rPr lang="tr-TR"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
              </a:rPr>
              <a:t>revolution and swept closed curves, often</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arranged</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into</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parts</a:t>
            </a:r>
            <a:r>
              <a:rPr lang="tr-TR" sz="1800" b="0" i="0" u="none" strike="noStrike" baseline="0" dirty="0">
                <a:solidFill>
                  <a:srgbClr val="000000"/>
                </a:solidFill>
                <a:latin typeface="NimbusRomNo9L-Regu"/>
              </a:rPr>
              <a:t> </a:t>
            </a:r>
            <a:r>
              <a:rPr lang="tr-TR" sz="1800" b="0" i="0" u="none" strike="noStrike" baseline="0" dirty="0" err="1">
                <a:solidFill>
                  <a:srgbClr val="000000"/>
                </a:solidFill>
                <a:latin typeface="NimbusRomNo9L-Regu"/>
              </a:rPr>
              <a:t>relationships</a:t>
            </a:r>
            <a:r>
              <a:rPr lang="tr-TR" sz="1800" b="0" i="0" u="none" strike="noStrike" baseline="0" dirty="0">
                <a:solidFill>
                  <a:srgbClr val="002966"/>
                </a:solidFill>
                <a:latin typeface="NimbusRomNo9L-Regu"/>
              </a:rPr>
              <a:t>. </a:t>
            </a:r>
            <a:r>
              <a:rPr lang="en-US" sz="1800" b="0" i="0" u="none" strike="noStrike" baseline="0" dirty="0">
                <a:latin typeface="NimbusRomNo9L-Regu"/>
              </a:rPr>
              <a:t>In robotics and computer animation, these linked-part graphs are often called </a:t>
            </a:r>
            <a:r>
              <a:rPr lang="en-US" sz="1800" b="0" i="0" u="none" strike="noStrike" baseline="0" dirty="0">
                <a:latin typeface="NimbusRomNo9L-ReguItal"/>
              </a:rPr>
              <a:t>kinematic chains</a:t>
            </a:r>
            <a:endParaRPr lang="tr-TR" sz="1800" b="0" i="0" u="none" strike="noStrike" baseline="0" dirty="0">
              <a:solidFill>
                <a:srgbClr val="000000"/>
              </a:solidFill>
              <a:latin typeface="NimbusRomNo9L-ReguItal"/>
            </a:endParaRPr>
          </a:p>
          <a:p>
            <a:pPr marL="171450" indent="-171450">
              <a:buFont typeface="Arial" panose="020B0604020202020204" pitchFamily="34" charset="0"/>
              <a:buChar char="•"/>
            </a:pPr>
            <a:r>
              <a:rPr lang="en-US" sz="1800" b="0" i="0" u="none" strike="noStrike" baseline="0" dirty="0">
                <a:solidFill>
                  <a:srgbClr val="000000"/>
                </a:solidFill>
                <a:latin typeface="NimbusRomNo9L-ReguItal"/>
              </a:rPr>
              <a:t>İntrinsic</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images (</a:t>
            </a:r>
            <a:r>
              <a:rPr lang="en-US" sz="1800" b="0" i="0" u="none" strike="noStrike" baseline="0" dirty="0">
                <a:solidFill>
                  <a:srgbClr val="4D0F00"/>
                </a:solidFill>
                <a:latin typeface="NimbusRomNo9L-ReguItal"/>
              </a:rPr>
              <a:t>Barrow and Tenenbaum 1981</a:t>
            </a:r>
            <a:r>
              <a:rPr lang="en-US" sz="1800" b="0" i="0" u="none" strike="noStrike" baseline="0" dirty="0">
                <a:solidFill>
                  <a:srgbClr val="000000"/>
                </a:solidFill>
                <a:latin typeface="NimbusRomNo9L-ReguItal"/>
              </a:rPr>
              <a:t>)</a:t>
            </a:r>
            <a:r>
              <a:rPr lang="tr-TR" sz="1800" b="0" i="0" u="none" strike="noStrike" baseline="0" dirty="0">
                <a:solidFill>
                  <a:srgbClr val="000000"/>
                </a:solidFill>
                <a:latin typeface="NimbusRomNo9L-ReguItal"/>
              </a:rPr>
              <a:t>: </a:t>
            </a:r>
            <a:r>
              <a:rPr lang="en-US" sz="2800" b="1" i="0" dirty="0">
                <a:solidFill>
                  <a:srgbClr val="212529"/>
                </a:solidFill>
                <a:effectLst/>
                <a:latin typeface="Lato" panose="020F0502020204030203" pitchFamily="34" charset="0"/>
              </a:rPr>
              <a:t>Intrinsic Image Decomposition</a:t>
            </a:r>
            <a:r>
              <a:rPr lang="en-US" sz="2800" b="0" i="0" dirty="0">
                <a:solidFill>
                  <a:srgbClr val="212529"/>
                </a:solidFill>
                <a:effectLst/>
                <a:latin typeface="Lato" panose="020F0502020204030203" pitchFamily="34" charset="0"/>
              </a:rPr>
              <a:t> is the process of separating an image into its formation components such as reflectance (albedo) and shading (illumination</a:t>
            </a:r>
            <a:r>
              <a:rPr lang="tr-TR" sz="2800" b="0" i="0" dirty="0">
                <a:solidFill>
                  <a:srgbClr val="212529"/>
                </a:solidFill>
                <a:effectLst/>
                <a:latin typeface="Lato" panose="020F0502020204030203" pitchFamily="34" charset="0"/>
              </a:rPr>
              <a:t>)</a:t>
            </a:r>
            <a:endParaRPr lang="tr-TR" sz="1800" b="0" i="0" u="none" strike="noStrike" baseline="0" dirty="0">
              <a:solidFill>
                <a:srgbClr val="000000"/>
              </a:solidFill>
              <a:latin typeface="NimbusRomNo9L-ReguItal"/>
            </a:endParaRPr>
          </a:p>
          <a:p>
            <a:pPr marL="171450" indent="-171450">
              <a:buFont typeface="Arial" panose="020B0604020202020204" pitchFamily="34" charset="0"/>
              <a:buChar char="•"/>
            </a:pPr>
            <a:r>
              <a:rPr lang="en-US" sz="1800" b="0" i="0" u="none" strike="noStrike" baseline="0" dirty="0">
                <a:solidFill>
                  <a:srgbClr val="000000"/>
                </a:solidFill>
                <a:latin typeface="NimbusRomNo9L-ReguItal"/>
              </a:rPr>
              <a:t>stereo correspondence (</a:t>
            </a:r>
            <a:r>
              <a:rPr lang="en-US" sz="1800" b="0" i="0" u="none" strike="noStrike" baseline="0" dirty="0">
                <a:solidFill>
                  <a:srgbClr val="4D0F00"/>
                </a:solidFill>
                <a:latin typeface="NimbusRomNo9L-ReguItal"/>
              </a:rPr>
              <a:t>Marr 1982</a:t>
            </a:r>
            <a:r>
              <a:rPr lang="en-US" sz="1800" b="0" i="0" u="none" strike="noStrike" baseline="0" dirty="0">
                <a:solidFill>
                  <a:srgbClr val="000000"/>
                </a:solidFill>
                <a:latin typeface="NimbusRomNo9L-ReguItal"/>
              </a:rPr>
              <a:t>)</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 </a:t>
            </a:r>
            <a:r>
              <a:rPr lang="en-US" sz="2800" b="0" i="0" dirty="0">
                <a:solidFill>
                  <a:srgbClr val="202124"/>
                </a:solidFill>
                <a:effectLst/>
                <a:latin typeface="Google Sans"/>
              </a:rPr>
              <a:t>Stereo correspondence </a:t>
            </a:r>
            <a:r>
              <a:rPr lang="en-US" sz="2800" b="0" i="0" dirty="0">
                <a:solidFill>
                  <a:srgbClr val="040C28"/>
                </a:solidFill>
                <a:effectLst/>
                <a:latin typeface="Google Sans"/>
              </a:rPr>
              <a:t>establishes matches between the left and right rectified images to produce a disparity map</a:t>
            </a:r>
            <a:r>
              <a:rPr lang="en-US" sz="2800" b="0" i="0" dirty="0">
                <a:solidFill>
                  <a:srgbClr val="202124"/>
                </a:solidFill>
                <a:effectLst/>
                <a:latin typeface="Google Sans"/>
              </a:rPr>
              <a:t>. A disparity map is a 2D image that uses grayscale values to indicate the disparity, or distance, between features in left and right rectified images.</a:t>
            </a:r>
            <a:endParaRPr lang="tr-TR" sz="1800" b="0" i="0" u="none" strike="noStrike" baseline="0" dirty="0">
              <a:solidFill>
                <a:srgbClr val="000000"/>
              </a:solidFill>
              <a:latin typeface="NimbusRomNo9L-ReguItal"/>
            </a:endParaRPr>
          </a:p>
          <a:p>
            <a:pPr marL="171450" indent="-171450">
              <a:buFont typeface="Arial" panose="020B0604020202020204" pitchFamily="34" charset="0"/>
              <a:buChar char="•"/>
            </a:pPr>
            <a:r>
              <a:rPr lang="en-US" sz="1800" b="0" i="0" u="none" strike="noStrike" baseline="0" dirty="0">
                <a:solidFill>
                  <a:srgbClr val="000000"/>
                </a:solidFill>
                <a:latin typeface="NimbusRomNo9L-ReguItal"/>
              </a:rPr>
              <a:t>(optical flow (</a:t>
            </a:r>
            <a:r>
              <a:rPr lang="en-US" sz="1800" b="0" i="0" u="none" strike="noStrike" baseline="0" dirty="0">
                <a:solidFill>
                  <a:srgbClr val="4D0F00"/>
                </a:solidFill>
                <a:latin typeface="NimbusRomNo9L-ReguItal"/>
              </a:rPr>
              <a:t>Nagel and </a:t>
            </a:r>
            <a:r>
              <a:rPr lang="en-US" sz="1800" b="0" i="0" u="none" strike="noStrike" baseline="0" dirty="0" err="1">
                <a:solidFill>
                  <a:srgbClr val="4D0F00"/>
                </a:solidFill>
                <a:latin typeface="NimbusRomNo9L-ReguItal"/>
              </a:rPr>
              <a:t>Enkelmann</a:t>
            </a:r>
            <a:r>
              <a:rPr lang="en-US" sz="1800" b="0" i="0" u="none" strike="noStrike" baseline="0" dirty="0">
                <a:solidFill>
                  <a:srgbClr val="4D0F00"/>
                </a:solidFill>
                <a:latin typeface="NimbusRomNo9L-ReguItal"/>
              </a:rPr>
              <a:t> 1986</a:t>
            </a:r>
            <a:r>
              <a:rPr lang="tr-TR" sz="1800" b="0" i="0" u="none" strike="noStrike" baseline="0" dirty="0">
                <a:solidFill>
                  <a:srgbClr val="000000"/>
                </a:solidFill>
                <a:latin typeface="NimbusRomNo9L-ReguItal"/>
              </a:rPr>
              <a:t>: </a:t>
            </a:r>
            <a:r>
              <a:rPr lang="en-US" b="0" i="0" dirty="0">
                <a:solidFill>
                  <a:srgbClr val="202124"/>
                </a:solidFill>
                <a:effectLst/>
                <a:latin typeface="Google Sans"/>
              </a:rPr>
              <a:t>Optical flow is </a:t>
            </a:r>
            <a:r>
              <a:rPr lang="en-US" b="0" i="0" dirty="0">
                <a:solidFill>
                  <a:srgbClr val="040C28"/>
                </a:solidFill>
                <a:effectLst/>
                <a:latin typeface="Google Sans"/>
              </a:rPr>
              <a:t>a technique used to describe image motion</a:t>
            </a:r>
            <a:r>
              <a:rPr lang="en-US" b="0" i="0" dirty="0">
                <a:solidFill>
                  <a:srgbClr val="202124"/>
                </a:solidFill>
                <a:effectLst/>
                <a:latin typeface="Google Sans"/>
              </a:rPr>
              <a:t>. It is usually applied to a series of images that have a small time step between them, for example, video frames. Optical flow calculates a velocity for points within the images, and provides an estimation of where points could be in the next image sequence.</a:t>
            </a:r>
            <a:endParaRPr lang="tr-TR" dirty="0"/>
          </a:p>
          <a:p>
            <a:pPr marL="171450" indent="-171450">
              <a:buFont typeface="Arial" panose="020B0604020202020204" pitchFamily="34" charset="0"/>
              <a:buChar char="•"/>
            </a:pPr>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39</a:t>
            </a:fld>
            <a:endParaRPr lang="tr-TR"/>
          </a:p>
        </p:txBody>
      </p:sp>
    </p:spTree>
    <p:extLst>
      <p:ext uri="{BB962C8B-B14F-4D97-AF65-F5344CB8AC3E}">
        <p14:creationId xmlns:p14="http://schemas.microsoft.com/office/powerpoint/2010/main" val="1671781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342900" indent="-342900" algn="l">
              <a:buAutoNum type="alphaLcParenBoth"/>
            </a:pPr>
            <a:r>
              <a:rPr lang="tr-TR" sz="1800" b="0" i="0" u="none" strike="noStrike" baseline="0" dirty="0" err="1">
                <a:solidFill>
                  <a:srgbClr val="000000"/>
                </a:solidFill>
                <a:latin typeface="NimbusRomNo9L-ReguItal"/>
              </a:rPr>
              <a:t>pyramid</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blending</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a:t>
            </a:r>
            <a:r>
              <a:rPr lang="en-US" sz="1800" b="0" i="0" u="none" strike="noStrike" baseline="0" dirty="0">
                <a:solidFill>
                  <a:srgbClr val="4D0F00"/>
                </a:solidFill>
                <a:latin typeface="NimbusRomNo9L-ReguItal"/>
              </a:rPr>
              <a:t>Burt and Adelson 1983b</a:t>
            </a:r>
            <a:r>
              <a:rPr lang="en-US" sz="1800" b="0" i="0" u="none" strike="noStrike" baseline="0" dirty="0">
                <a:solidFill>
                  <a:srgbClr val="000000"/>
                </a:solidFill>
                <a:latin typeface="NimbusRomNo9L-ReguItal"/>
              </a:rPr>
              <a:t>)</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pyramid</a:t>
            </a:r>
            <a:r>
              <a:rPr lang="tr-TR" sz="1800" b="0" i="0" u="none" strike="noStrike" baseline="0" dirty="0">
                <a:solidFill>
                  <a:srgbClr val="000000"/>
                </a:solidFill>
                <a:latin typeface="NimbusRomNo9L-ReguItal"/>
              </a:rPr>
              <a:t>: </a:t>
            </a:r>
            <a:r>
              <a:rPr lang="en-US" sz="2800" b="0" i="0" dirty="0">
                <a:solidFill>
                  <a:srgbClr val="202124"/>
                </a:solidFill>
                <a:effectLst/>
                <a:latin typeface="Google Sans"/>
              </a:rPr>
              <a:t> a signal or an image is subject to repeated smoothing and subsampling</a:t>
            </a:r>
            <a:r>
              <a:rPr lang="tr-TR" sz="2800" b="0" i="0" dirty="0">
                <a:solidFill>
                  <a:srgbClr val="202124"/>
                </a:solidFill>
                <a:effectLst/>
                <a:latin typeface="Google Sans"/>
              </a:rPr>
              <a:t>,</a:t>
            </a:r>
            <a:r>
              <a:rPr lang="tr-TR" sz="1800" b="0" i="0" u="none" strike="noStrike" baseline="0" dirty="0">
                <a:solidFill>
                  <a:srgbClr val="000000"/>
                </a:solidFill>
                <a:latin typeface="NimbusRomNo9L-ReguItal"/>
              </a:rPr>
              <a:t> </a:t>
            </a:r>
            <a:r>
              <a:rPr lang="en-US" sz="2800" b="0" i="0" dirty="0">
                <a:solidFill>
                  <a:srgbClr val="000000"/>
                </a:solidFill>
                <a:effectLst/>
                <a:latin typeface="Helvetica" panose="020B0604020202020204" pitchFamily="34" charset="0"/>
              </a:rPr>
              <a:t> image blending with Pyramids gives you seamless blending without leaving much data in the images.</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shape from shading (</a:t>
            </a:r>
            <a:r>
              <a:rPr lang="en-US" sz="1800" b="0" i="0" u="none" strike="noStrike" baseline="0" dirty="0">
                <a:solidFill>
                  <a:srgbClr val="4D0F00"/>
                </a:solidFill>
                <a:latin typeface="NimbusRomNo9L-ReguItal"/>
              </a:rPr>
              <a:t>Freeman and Adelson 1991</a:t>
            </a:r>
            <a:r>
              <a:rPr lang="en-US" sz="1800" b="0" i="0" u="none" strike="noStrike" baseline="0" dirty="0">
                <a:solidFill>
                  <a:srgbClr val="000000"/>
                </a:solidFill>
                <a:latin typeface="NimbusRomNo9L-ReguItal"/>
              </a:rPr>
              <a:t>)</a:t>
            </a:r>
            <a:r>
              <a:rPr lang="tr-TR" sz="1800" b="0" i="0" u="none" strike="noStrike" baseline="0" dirty="0">
                <a:solidFill>
                  <a:srgbClr val="000000"/>
                </a:solidFill>
                <a:latin typeface="NimbusRomNo9L-ReguItal"/>
              </a:rPr>
              <a:t>: </a:t>
            </a:r>
            <a:r>
              <a:rPr lang="en-US" sz="2800" b="0" i="0" dirty="0">
                <a:solidFill>
                  <a:srgbClr val="4D5156"/>
                </a:solidFill>
                <a:effectLst/>
                <a:latin typeface="arial" panose="020B0604020202020204" pitchFamily="34" charset="0"/>
              </a:rPr>
              <a:t>Shape-from-Shading models </a:t>
            </a:r>
            <a:r>
              <a:rPr lang="en-US" sz="2800" b="1" i="0" dirty="0">
                <a:solidFill>
                  <a:srgbClr val="5F6368"/>
                </a:solidFill>
                <a:effectLst/>
                <a:latin typeface="arial" panose="020B0604020202020204" pitchFamily="34" charset="0"/>
              </a:rPr>
              <a:t>show how a light source interacts with an object, establishing the relationship between</a:t>
            </a:r>
            <a:r>
              <a:rPr lang="tr-TR" sz="2800" b="1" i="0" dirty="0">
                <a:solidFill>
                  <a:srgbClr val="5F6368"/>
                </a:solidFill>
                <a:effectLst/>
                <a:latin typeface="arial" panose="020B0604020202020204" pitchFamily="34" charset="0"/>
              </a:rPr>
              <a:t> </a:t>
            </a:r>
            <a:r>
              <a:rPr lang="en-US" sz="2800" b="1" i="0" dirty="0">
                <a:solidFill>
                  <a:srgbClr val="5F6368"/>
                </a:solidFill>
                <a:effectLst/>
                <a:latin typeface="arial" panose="020B0604020202020204" pitchFamily="34" charset="0"/>
              </a:rPr>
              <a:t>surface</a:t>
            </a:r>
            <a:r>
              <a:rPr lang="en-US" sz="2800" b="0" i="0" dirty="0">
                <a:solidFill>
                  <a:srgbClr val="4D5156"/>
                </a:solidFill>
                <a:effectLst/>
                <a:latin typeface="arial" panose="020B0604020202020204" pitchFamily="34" charset="0"/>
              </a:rPr>
              <a:t> </a:t>
            </a:r>
            <a:r>
              <a:rPr lang="en-US" sz="2800" b="0" i="0" dirty="0" err="1">
                <a:solidFill>
                  <a:srgbClr val="4D5156"/>
                </a:solidFill>
                <a:effectLst/>
                <a:latin typeface="arial" panose="020B0604020202020204" pitchFamily="34" charset="0"/>
              </a:rPr>
              <a:t>normals</a:t>
            </a:r>
            <a:r>
              <a:rPr lang="en-US" sz="2800" b="0" i="0" dirty="0">
                <a:solidFill>
                  <a:srgbClr val="4D5156"/>
                </a:solidFill>
                <a:effectLst/>
                <a:latin typeface="arial" panose="020B0604020202020204" pitchFamily="34" charset="0"/>
              </a:rPr>
              <a:t> and intensity of reflected </a:t>
            </a:r>
            <a:r>
              <a:rPr lang="tr-TR" sz="2800" b="0" i="0" dirty="0" err="1">
                <a:solidFill>
                  <a:srgbClr val="4D5156"/>
                </a:solidFill>
                <a:effectLst/>
                <a:latin typeface="arial" panose="020B0604020202020204" pitchFamily="34" charset="0"/>
              </a:rPr>
              <a:t>light</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edge detection (</a:t>
            </a:r>
            <a:r>
              <a:rPr lang="en-US" sz="1800" b="0" i="0" u="none" strike="noStrike" baseline="0" dirty="0">
                <a:solidFill>
                  <a:srgbClr val="4D0F00"/>
                </a:solidFill>
                <a:latin typeface="NimbusRomNo9L-ReguItal"/>
              </a:rPr>
              <a:t>Freeman and Adelson 1991</a:t>
            </a:r>
            <a:r>
              <a:rPr lang="en-US" sz="1800" b="0" i="0" u="none" strike="noStrike" baseline="0" dirty="0">
                <a:solidFill>
                  <a:srgbClr val="000000"/>
                </a:solidFill>
                <a:latin typeface="NimbusRomNo9L-ReguItal"/>
              </a:rPr>
              <a:t>)</a:t>
            </a:r>
            <a:r>
              <a:rPr lang="tr-TR" sz="1800" b="0" i="0" u="none" strike="noStrike" baseline="0" dirty="0">
                <a:solidFill>
                  <a:srgbClr val="000000"/>
                </a:solidFill>
                <a:latin typeface="NimbusRomNo9L-ReguItal"/>
              </a:rPr>
              <a:t>: </a:t>
            </a:r>
            <a:r>
              <a:rPr lang="en-US" sz="2800" b="0" i="0" dirty="0">
                <a:solidFill>
                  <a:srgbClr val="202122"/>
                </a:solidFill>
                <a:effectLst/>
                <a:latin typeface="Arial" panose="020B0604020202020204" pitchFamily="34" charset="0"/>
              </a:rPr>
              <a:t>includes a variety of </a:t>
            </a:r>
            <a:r>
              <a:rPr lang="en-US" sz="2800" b="0" i="0" u="none" strike="noStrike" dirty="0">
                <a:solidFill>
                  <a:srgbClr val="3366CC"/>
                </a:solidFill>
                <a:effectLst/>
                <a:latin typeface="Arial" panose="020B0604020202020204" pitchFamily="34" charset="0"/>
                <a:hlinkClick r:id="rId3" tooltip="Mathematical"/>
              </a:rPr>
              <a:t>mathematical</a:t>
            </a:r>
            <a:r>
              <a:rPr lang="en-US" sz="2800" b="0" i="0" dirty="0">
                <a:solidFill>
                  <a:srgbClr val="202122"/>
                </a:solidFill>
                <a:effectLst/>
                <a:latin typeface="Arial" panose="020B0604020202020204" pitchFamily="34" charset="0"/>
              </a:rPr>
              <a:t> methods that aim at identifying </a:t>
            </a:r>
            <a:r>
              <a:rPr lang="en-US" sz="2800" b="1" i="1" dirty="0">
                <a:solidFill>
                  <a:srgbClr val="202122"/>
                </a:solidFill>
                <a:effectLst/>
                <a:latin typeface="Arial" panose="020B0604020202020204" pitchFamily="34" charset="0"/>
              </a:rPr>
              <a:t>edges</a:t>
            </a:r>
            <a:r>
              <a:rPr lang="en-US" sz="2800" b="0" i="0" dirty="0">
                <a:solidFill>
                  <a:srgbClr val="202122"/>
                </a:solidFill>
                <a:effectLst/>
                <a:latin typeface="Arial" panose="020B0604020202020204" pitchFamily="34" charset="0"/>
              </a:rPr>
              <a:t>, defined as </a:t>
            </a:r>
            <a:r>
              <a:rPr lang="en-US" sz="2800" b="0" i="0" u="none" strike="noStrike" dirty="0">
                <a:solidFill>
                  <a:srgbClr val="3366CC"/>
                </a:solidFill>
                <a:effectLst/>
                <a:latin typeface="Arial" panose="020B0604020202020204" pitchFamily="34" charset="0"/>
                <a:hlinkClick r:id="rId4" tooltip="Curve"/>
              </a:rPr>
              <a:t>curves</a:t>
            </a:r>
            <a:r>
              <a:rPr lang="en-US" sz="2800" b="0" i="0" dirty="0">
                <a:solidFill>
                  <a:srgbClr val="202122"/>
                </a:solidFill>
                <a:effectLst/>
                <a:latin typeface="Arial" panose="020B0604020202020204" pitchFamily="34" charset="0"/>
              </a:rPr>
              <a:t> in a </a:t>
            </a:r>
            <a:r>
              <a:rPr lang="en-US" sz="2800" b="0" i="0" u="none" strike="noStrike" dirty="0">
                <a:solidFill>
                  <a:srgbClr val="3366CC"/>
                </a:solidFill>
                <a:effectLst/>
                <a:latin typeface="Arial" panose="020B0604020202020204" pitchFamily="34" charset="0"/>
                <a:hlinkClick r:id="rId5" tooltip="Digital image"/>
              </a:rPr>
              <a:t>digital image</a:t>
            </a:r>
            <a:r>
              <a:rPr lang="en-US" sz="2800" b="0" i="0" dirty="0">
                <a:solidFill>
                  <a:srgbClr val="202122"/>
                </a:solidFill>
                <a:effectLst/>
                <a:latin typeface="Arial" panose="020B0604020202020204" pitchFamily="34" charset="0"/>
              </a:rPr>
              <a:t> at which the </a:t>
            </a:r>
            <a:r>
              <a:rPr lang="en-US" sz="2800" b="0" i="0" u="none" strike="noStrike" dirty="0">
                <a:solidFill>
                  <a:srgbClr val="3366CC"/>
                </a:solidFill>
                <a:effectLst/>
                <a:latin typeface="Arial" panose="020B0604020202020204" pitchFamily="34" charset="0"/>
                <a:hlinkClick r:id="rId6" tooltip="Luminous intensity"/>
              </a:rPr>
              <a:t>image brightness</a:t>
            </a:r>
            <a:r>
              <a:rPr lang="en-US" sz="2800" b="0" i="0" dirty="0">
                <a:solidFill>
                  <a:srgbClr val="202122"/>
                </a:solidFill>
                <a:effectLst/>
                <a:latin typeface="Arial" panose="020B0604020202020204" pitchFamily="34" charset="0"/>
              </a:rPr>
              <a:t> changes sharply or,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Physically</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based models (</a:t>
            </a:r>
            <a:r>
              <a:rPr lang="en-US" sz="1800" b="0" i="0" u="none" strike="noStrike" baseline="0" dirty="0" err="1">
                <a:solidFill>
                  <a:srgbClr val="4D0F00"/>
                </a:solidFill>
                <a:latin typeface="NimbusRomNo9L-ReguItal"/>
              </a:rPr>
              <a:t>Terzopoulos</a:t>
            </a:r>
            <a:r>
              <a:rPr lang="en-US" sz="1800" b="0" i="0" u="none" strike="noStrike" baseline="0" dirty="0">
                <a:solidFill>
                  <a:srgbClr val="4D0F00"/>
                </a:solidFill>
                <a:latin typeface="NimbusRomNo9L-ReguItal"/>
              </a:rPr>
              <a:t> and Witkin 1988</a:t>
            </a:r>
            <a:r>
              <a:rPr lang="en-US" sz="1800" b="0" i="0" u="none" strike="noStrike" baseline="0" dirty="0">
                <a:solidFill>
                  <a:srgbClr val="000000"/>
                </a:solidFill>
                <a:latin typeface="NimbusRomNo9L-ReguItal"/>
              </a:rPr>
              <a:t>)</a:t>
            </a:r>
            <a:r>
              <a:rPr lang="tr-TR" sz="1800" b="0" i="0" u="none" strike="noStrike" baseline="0" dirty="0">
                <a:solidFill>
                  <a:srgbClr val="000000"/>
                </a:solidFill>
                <a:latin typeface="NimbusRomNo9L-ReguItal"/>
              </a:rPr>
              <a:t>: </a:t>
            </a:r>
            <a:r>
              <a:rPr lang="en-US" sz="2800" b="0" i="0" dirty="0">
                <a:solidFill>
                  <a:srgbClr val="373D3F"/>
                </a:solidFill>
                <a:effectLst/>
                <a:latin typeface="Lora" panose="020F0502020204030204" pitchFamily="2" charset="-94"/>
              </a:rPr>
              <a:t>Physically-based modeling adds new levels of representation to graphics objects. In addition to geometry — forces, torques, velocities, accelerations, kinetic and potential energies, heat, and other physical quantities are used to control the creation and evolution of models.</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regularization-based surface</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reconstruction</a:t>
            </a:r>
            <a:r>
              <a:rPr lang="tr-TR" sz="1800" b="0" i="0" u="none" strike="noStrike" baseline="0" dirty="0">
                <a:solidFill>
                  <a:srgbClr val="000000"/>
                </a:solidFill>
                <a:latin typeface="NimbusRomNo9L-ReguItal"/>
              </a:rPr>
              <a:t> (</a:t>
            </a:r>
            <a:r>
              <a:rPr lang="tr-TR" sz="1800" b="0" i="0" u="none" strike="noStrike" baseline="0" dirty="0" err="1">
                <a:solidFill>
                  <a:srgbClr val="4D0F00"/>
                </a:solidFill>
                <a:latin typeface="NimbusRomNo9L-ReguItal"/>
              </a:rPr>
              <a:t>Terzopoulos</a:t>
            </a:r>
            <a:r>
              <a:rPr lang="tr-TR" sz="1800" b="0" i="0" u="none" strike="noStrike" baseline="0" dirty="0">
                <a:solidFill>
                  <a:srgbClr val="4D0F00"/>
                </a:solidFill>
                <a:latin typeface="NimbusRomNo9L-ReguItal"/>
              </a:rPr>
              <a:t> 1988</a:t>
            </a:r>
            <a:r>
              <a:rPr lang="tr-TR" sz="1800" b="0" i="0" u="none" strike="noStrike" baseline="0" dirty="0">
                <a:solidFill>
                  <a:srgbClr val="000000"/>
                </a:solidFill>
                <a:latin typeface="NimbusRomNo9L-ReguItal"/>
              </a:rPr>
              <a:t>) : </a:t>
            </a:r>
          </a:p>
          <a:p>
            <a:pPr marL="342900" indent="-342900" algn="l">
              <a:buAutoNum type="alphaLcParenBoth"/>
            </a:pPr>
            <a:r>
              <a:rPr lang="tr-TR" sz="1800" b="0" i="0" u="none" strike="noStrike" baseline="0" dirty="0" err="1">
                <a:solidFill>
                  <a:srgbClr val="000000"/>
                </a:solidFill>
                <a:latin typeface="NimbusRomNo9L-ReguItal"/>
              </a:rPr>
              <a:t>range</a:t>
            </a:r>
            <a:r>
              <a:rPr lang="tr-TR" sz="1800" b="0" i="0" u="none" strike="noStrike" baseline="0" dirty="0">
                <a:solidFill>
                  <a:srgbClr val="000000"/>
                </a:solidFill>
                <a:latin typeface="NimbusRomNo9L-ReguItal"/>
              </a:rPr>
              <a:t> data </a:t>
            </a:r>
            <a:r>
              <a:rPr lang="tr-TR" sz="1800" b="0" i="0" u="none" strike="noStrike" baseline="0" dirty="0" err="1">
                <a:solidFill>
                  <a:srgbClr val="000000"/>
                </a:solidFill>
                <a:latin typeface="NimbusRomNo9L-ReguItal"/>
              </a:rPr>
              <a:t>acquisition</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and</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merging</a:t>
            </a:r>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40</a:t>
            </a:fld>
            <a:endParaRPr lang="tr-TR"/>
          </a:p>
        </p:txBody>
      </p:sp>
    </p:spTree>
    <p:extLst>
      <p:ext uri="{BB962C8B-B14F-4D97-AF65-F5344CB8AC3E}">
        <p14:creationId xmlns:p14="http://schemas.microsoft.com/office/powerpoint/2010/main" val="1011672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342900" indent="-342900" algn="l">
              <a:buAutoNum type="alphaLcParenBoth"/>
            </a:pPr>
            <a:r>
              <a:rPr lang="tr-TR" sz="1800" b="0" i="0" u="none" strike="noStrike" baseline="0" dirty="0" err="1">
                <a:solidFill>
                  <a:srgbClr val="000000"/>
                </a:solidFill>
                <a:latin typeface="NimbusRomNo9L-ReguItal"/>
              </a:rPr>
              <a:t>Factorization</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based</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structure</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from</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motion</a:t>
            </a:r>
            <a:r>
              <a:rPr lang="tr-TR" sz="1800" b="0" i="0" u="none" strike="noStrike" baseline="0" dirty="0">
                <a:solidFill>
                  <a:srgbClr val="000000"/>
                </a:solidFill>
                <a:latin typeface="NimbusRomNo9L-ReguItal"/>
              </a:rPr>
              <a:t> (</a:t>
            </a:r>
            <a:r>
              <a:rPr lang="tr-TR" sz="1800" b="0" i="0" u="none" strike="noStrike" baseline="0" dirty="0" err="1">
                <a:solidFill>
                  <a:srgbClr val="4D0F00"/>
                </a:solidFill>
                <a:latin typeface="NimbusRomNo9L-ReguItal"/>
              </a:rPr>
              <a:t>Tomasi</a:t>
            </a:r>
            <a:r>
              <a:rPr lang="tr-TR" sz="1800" b="0" i="0" u="none" strike="noStrike" baseline="0" dirty="0">
                <a:solidFill>
                  <a:srgbClr val="4D0F00"/>
                </a:solidFill>
                <a:latin typeface="NimbusRomNo9L-ReguItal"/>
              </a:rPr>
              <a:t> </a:t>
            </a:r>
            <a:r>
              <a:rPr lang="tr-TR" sz="1800" b="0" i="0" u="none" strike="noStrike" baseline="0" dirty="0" err="1">
                <a:solidFill>
                  <a:srgbClr val="4D0F00"/>
                </a:solidFill>
                <a:latin typeface="NimbusRomNo9L-ReguItal"/>
              </a:rPr>
              <a:t>and</a:t>
            </a:r>
            <a:r>
              <a:rPr lang="tr-TR" sz="1800" b="0" i="0" u="none" strike="noStrike" baseline="0" dirty="0">
                <a:solidFill>
                  <a:srgbClr val="4D0F00"/>
                </a:solidFill>
                <a:latin typeface="NimbusRomNo9L-ReguItal"/>
              </a:rPr>
              <a:t> </a:t>
            </a:r>
            <a:r>
              <a:rPr lang="tr-TR" sz="1800" b="0" i="0" u="none" strike="noStrike" baseline="0" dirty="0" err="1">
                <a:solidFill>
                  <a:srgbClr val="4D0F00"/>
                </a:solidFill>
                <a:latin typeface="NimbusRomNo9L-ReguItal"/>
              </a:rPr>
              <a:t>Kanade</a:t>
            </a:r>
            <a:r>
              <a:rPr lang="tr-TR" sz="1800" b="0" i="0" u="none" strike="noStrike" baseline="0" dirty="0">
                <a:solidFill>
                  <a:srgbClr val="4D0F00"/>
                </a:solidFill>
                <a:latin typeface="NimbusRomNo9L-ReguItal"/>
              </a:rPr>
              <a:t> 1992</a:t>
            </a:r>
            <a:r>
              <a:rPr lang="tr-TR" sz="1800" b="0" i="0" u="none" strike="noStrike" baseline="0" dirty="0">
                <a:solidFill>
                  <a:srgbClr val="000000"/>
                </a:solidFill>
                <a:latin typeface="NimbusRomNo9L-ReguItal"/>
              </a:rPr>
              <a:t>) : </a:t>
            </a:r>
            <a:r>
              <a:rPr lang="en-US" sz="2800" b="0" i="0" dirty="0">
                <a:solidFill>
                  <a:srgbClr val="040C28"/>
                </a:solidFill>
                <a:effectLst/>
                <a:latin typeface="Google Sans"/>
              </a:rPr>
              <a:t>The factorization method has been demonstrated to be a powerful approach to extracting structure and motion from image sequences</a:t>
            </a:r>
            <a:endParaRPr lang="tr-TR" sz="1800" b="0" i="0" u="none" strike="noStrike" baseline="0" dirty="0">
              <a:solidFill>
                <a:srgbClr val="000000"/>
              </a:solidFill>
              <a:latin typeface="NimbusRomNo9L-ReguItal"/>
            </a:endParaRPr>
          </a:p>
          <a:p>
            <a:pPr marL="342900" indent="-342900" algn="l">
              <a:buAutoNum type="alphaLcParenBoth"/>
            </a:pPr>
            <a:r>
              <a:rPr lang="tr-TR" sz="1800" b="0" i="0" u="none" strike="noStrike" baseline="0" dirty="0">
                <a:solidFill>
                  <a:srgbClr val="000000"/>
                </a:solidFill>
                <a:latin typeface="NimbusRomNo9L-ReguItal"/>
              </a:rPr>
              <a:t>dense stereo </a:t>
            </a:r>
            <a:r>
              <a:rPr lang="en-US" sz="1800" b="0" i="0" u="none" strike="noStrike" baseline="0" dirty="0">
                <a:solidFill>
                  <a:srgbClr val="000000"/>
                </a:solidFill>
                <a:latin typeface="NimbusRomNo9L-ReguItal"/>
              </a:rPr>
              <a:t>matching (</a:t>
            </a:r>
            <a:r>
              <a:rPr lang="en-US" sz="1800" b="0" i="0" u="none" strike="noStrike" baseline="0" dirty="0" err="1">
                <a:solidFill>
                  <a:srgbClr val="4D0F00"/>
                </a:solidFill>
                <a:latin typeface="NimbusRomNo9L-ReguItal"/>
              </a:rPr>
              <a:t>Boykov</a:t>
            </a:r>
            <a:r>
              <a:rPr lang="en-US" sz="1800" b="0" i="0" u="none" strike="noStrike" baseline="0" dirty="0">
                <a:solidFill>
                  <a:srgbClr val="4D0F00"/>
                </a:solidFill>
                <a:latin typeface="NimbusRomNo9L-ReguItal"/>
              </a:rPr>
              <a:t>, </a:t>
            </a:r>
            <a:r>
              <a:rPr lang="en-US" sz="1800" b="0" i="0" u="none" strike="noStrike" baseline="0" dirty="0" err="1">
                <a:solidFill>
                  <a:srgbClr val="4D0F00"/>
                </a:solidFill>
                <a:latin typeface="NimbusRomNo9L-ReguItal"/>
              </a:rPr>
              <a:t>Veksler</a:t>
            </a:r>
            <a:r>
              <a:rPr lang="en-US" sz="1800" b="0" i="0" u="none" strike="noStrike" baseline="0" dirty="0">
                <a:solidFill>
                  <a:srgbClr val="4D0F00"/>
                </a:solidFill>
                <a:latin typeface="NimbusRomNo9L-ReguItal"/>
              </a:rPr>
              <a:t>, and </a:t>
            </a:r>
            <a:r>
              <a:rPr lang="en-US" sz="1800" b="0" i="0" u="none" strike="noStrike" baseline="0" dirty="0" err="1">
                <a:solidFill>
                  <a:srgbClr val="4D0F00"/>
                </a:solidFill>
                <a:latin typeface="NimbusRomNo9L-ReguItal"/>
              </a:rPr>
              <a:t>Zabih</a:t>
            </a:r>
            <a:r>
              <a:rPr lang="en-US" sz="1800" b="0" i="0" u="none" strike="noStrike" baseline="0" dirty="0">
                <a:solidFill>
                  <a:srgbClr val="4D0F00"/>
                </a:solidFill>
                <a:latin typeface="NimbusRomNo9L-ReguItal"/>
              </a:rPr>
              <a:t> 2001</a:t>
            </a:r>
            <a:r>
              <a:rPr lang="en-US" sz="1800" b="0" i="0" u="none" strike="noStrike" baseline="0" dirty="0">
                <a:solidFill>
                  <a:srgbClr val="000000"/>
                </a:solidFill>
                <a:latin typeface="NimbusRomNo9L-ReguItal"/>
              </a:rPr>
              <a:t>), </a:t>
            </a:r>
            <a:r>
              <a:rPr lang="tr-TR" sz="1800" b="0" i="0" u="none" strike="noStrike" baseline="0" dirty="0">
                <a:solidFill>
                  <a:srgbClr val="000000"/>
                </a:solidFill>
                <a:latin typeface="NimbusRomNo9L-ReguItal"/>
              </a:rPr>
              <a:t>: </a:t>
            </a:r>
            <a:r>
              <a:rPr lang="en-US" sz="2800" dirty="0"/>
              <a:t>Dense stereo correspondence is one category of matching methods, which, normally, operates at pixel level in order to reconstruct 3D views of the real world</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multi-view reconstruction (</a:t>
            </a:r>
            <a:r>
              <a:rPr lang="en-US" sz="1800" b="0" i="0" u="none" strike="noStrike" baseline="0" dirty="0">
                <a:solidFill>
                  <a:srgbClr val="4D0F00"/>
                </a:solidFill>
                <a:latin typeface="NimbusRomNo9L-ReguItal"/>
              </a:rPr>
              <a:t>Seitz and Dyer</a:t>
            </a:r>
            <a:r>
              <a:rPr lang="tr-TR" sz="1800" b="0" i="0" u="none" strike="noStrike" baseline="0" dirty="0">
                <a:solidFill>
                  <a:srgbClr val="4D0F00"/>
                </a:solidFill>
                <a:latin typeface="NimbusRomNo9L-ReguItal"/>
              </a:rPr>
              <a:t> </a:t>
            </a:r>
            <a:r>
              <a:rPr lang="en-US" sz="1800" b="0" i="0" u="none" strike="noStrike" baseline="0" dirty="0">
                <a:solidFill>
                  <a:srgbClr val="4D0F00"/>
                </a:solidFill>
                <a:latin typeface="NimbusRomNo9L-ReguItal"/>
              </a:rPr>
              <a:t>1999</a:t>
            </a:r>
            <a:r>
              <a:rPr lang="en-US" sz="1800" b="0" i="0" u="none" strike="noStrike" baseline="0" dirty="0">
                <a:solidFill>
                  <a:srgbClr val="000000"/>
                </a:solidFill>
                <a:latin typeface="NimbusRomNo9L-ReguItal"/>
              </a:rPr>
              <a:t>) </a:t>
            </a:r>
            <a:r>
              <a:rPr lang="tr-TR" sz="1800" b="0" i="0" u="none" strike="noStrike" baseline="0" dirty="0">
                <a:solidFill>
                  <a:srgbClr val="000000"/>
                </a:solidFill>
                <a:latin typeface="NimbusRomNo9L-ReguItal"/>
              </a:rPr>
              <a:t>: </a:t>
            </a:r>
            <a:r>
              <a:rPr lang="en-US" sz="2800" b="0" i="0" dirty="0">
                <a:solidFill>
                  <a:srgbClr val="333333"/>
                </a:solidFill>
                <a:effectLst/>
                <a:latin typeface="Arial" panose="020B0604020202020204" pitchFamily="34" charset="0"/>
              </a:rPr>
              <a:t>The goal of </a:t>
            </a:r>
            <a:r>
              <a:rPr lang="en-US" sz="2800" b="0" i="0" dirty="0" err="1">
                <a:solidFill>
                  <a:srgbClr val="333333"/>
                </a:solidFill>
                <a:effectLst/>
                <a:latin typeface="Arial" panose="020B0604020202020204" pitchFamily="34" charset="0"/>
              </a:rPr>
              <a:t>multiview</a:t>
            </a:r>
            <a:r>
              <a:rPr lang="en-US" sz="2800" b="0" i="0" dirty="0">
                <a:solidFill>
                  <a:srgbClr val="333333"/>
                </a:solidFill>
                <a:effectLst/>
                <a:latin typeface="Arial" panose="020B0604020202020204" pitchFamily="34" charset="0"/>
              </a:rPr>
              <a:t> 3D reconstruction is to infer geometrical structure of a scene captured by a collection of images.</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face tracking (</a:t>
            </a:r>
            <a:r>
              <a:rPr lang="en-US" sz="1800" b="0" i="0" u="none" strike="noStrike" baseline="0" dirty="0">
                <a:solidFill>
                  <a:srgbClr val="4D0F00"/>
                </a:solidFill>
                <a:latin typeface="NimbusRomNo9L-ReguItal"/>
              </a:rPr>
              <a:t>Matthews, Xiao, and Baker 2007</a:t>
            </a:r>
            <a:r>
              <a:rPr lang="en-US" sz="1800" b="0" i="0" u="none" strike="noStrike" baseline="0" dirty="0">
                <a:solidFill>
                  <a:srgbClr val="000000"/>
                </a:solidFill>
                <a:latin typeface="NimbusRomNo9L-ReguItal"/>
              </a:rPr>
              <a:t>)</a:t>
            </a:r>
            <a:r>
              <a:rPr lang="tr-TR" sz="1800" b="0" i="0" u="none" strike="noStrike" baseline="0" dirty="0">
                <a:solidFill>
                  <a:srgbClr val="000000"/>
                </a:solidFill>
                <a:latin typeface="NimbusRomNo9L-ReguItal"/>
              </a:rPr>
              <a:t>: </a:t>
            </a:r>
            <a:r>
              <a:rPr lang="en-US" sz="2800" b="0" i="0" dirty="0">
                <a:solidFill>
                  <a:srgbClr val="4D5156"/>
                </a:solidFill>
                <a:effectLst/>
                <a:latin typeface="arial" panose="020B0604020202020204" pitchFamily="34" charset="0"/>
              </a:rPr>
              <a:t> real-time information on eye movement and closure, gaze direction, 3D and 2D pupil coordinates, and iris radius.</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image segmentation</a:t>
            </a:r>
            <a:r>
              <a:rPr lang="tr-TR" sz="1800" b="0" i="0" u="none" strike="noStrike" baseline="0" dirty="0">
                <a:solidFill>
                  <a:srgbClr val="000000"/>
                </a:solidFill>
                <a:latin typeface="NimbusRomNo9L-ReguItal"/>
              </a:rPr>
              <a:t> (</a:t>
            </a:r>
            <a:r>
              <a:rPr lang="tr-TR" sz="1800" b="0" i="0" u="none" strike="noStrike" baseline="0" dirty="0" err="1">
                <a:solidFill>
                  <a:srgbClr val="4D0F00"/>
                </a:solidFill>
                <a:latin typeface="NimbusRomNo9L-ReguItal"/>
              </a:rPr>
              <a:t>Belongie</a:t>
            </a:r>
            <a:r>
              <a:rPr lang="tr-TR" sz="1800" b="0" i="0" u="none" strike="noStrike" baseline="0" dirty="0">
                <a:solidFill>
                  <a:srgbClr val="4D0F00"/>
                </a:solidFill>
                <a:latin typeface="NimbusRomNo9L-ReguItal"/>
              </a:rPr>
              <a:t>, </a:t>
            </a:r>
            <a:r>
              <a:rPr lang="tr-TR" sz="1800" b="0" i="0" u="none" strike="noStrike" baseline="0" dirty="0" err="1">
                <a:solidFill>
                  <a:srgbClr val="4D0F00"/>
                </a:solidFill>
                <a:latin typeface="NimbusRomNo9L-ReguItal"/>
              </a:rPr>
              <a:t>Fowlkes</a:t>
            </a:r>
            <a:r>
              <a:rPr lang="tr-TR" sz="1800" b="0" i="0" u="none" strike="noStrike" baseline="0" dirty="0">
                <a:solidFill>
                  <a:srgbClr val="4D0F00"/>
                </a:solidFill>
                <a:latin typeface="NimbusRomNo9L-ReguItal"/>
              </a:rPr>
              <a:t> </a:t>
            </a:r>
            <a:r>
              <a:rPr lang="tr-TR" sz="1800" b="0" i="0" u="none" strike="noStrike" baseline="0" dirty="0">
                <a:solidFill>
                  <a:srgbClr val="4D0F00"/>
                </a:solidFill>
                <a:latin typeface="NimbusRomNo9L-Regu"/>
              </a:rPr>
              <a:t>et al. </a:t>
            </a:r>
            <a:r>
              <a:rPr lang="tr-TR" sz="1800" b="0" i="0" u="none" strike="noStrike" baseline="0" dirty="0">
                <a:solidFill>
                  <a:srgbClr val="4D0F00"/>
                </a:solidFill>
                <a:latin typeface="NimbusRomNo9L-ReguItal"/>
              </a:rPr>
              <a:t>2002</a:t>
            </a:r>
            <a:r>
              <a:rPr lang="tr-TR" sz="1800" b="0" i="0" u="none" strike="noStrike" baseline="0" dirty="0">
                <a:solidFill>
                  <a:srgbClr val="000000"/>
                </a:solidFill>
                <a:latin typeface="NimbusRomNo9L-ReguItal"/>
              </a:rPr>
              <a:t>) : </a:t>
            </a:r>
            <a:r>
              <a:rPr lang="en-US" sz="2800" b="0" i="0" dirty="0">
                <a:solidFill>
                  <a:srgbClr val="202124"/>
                </a:solidFill>
                <a:effectLst/>
                <a:latin typeface="Google Sans"/>
              </a:rPr>
              <a:t>Image segmentation is </a:t>
            </a:r>
            <a:r>
              <a:rPr lang="en-US" sz="2800" b="0" i="0" dirty="0">
                <a:solidFill>
                  <a:srgbClr val="040C28"/>
                </a:solidFill>
                <a:effectLst/>
                <a:latin typeface="Google Sans"/>
              </a:rPr>
              <a:t>a commonly used technique in digital image processing and analysis to partition an image into multiple parts or regions, often based on the characteristics of the pixels in the image</a:t>
            </a:r>
            <a:r>
              <a:rPr lang="en-US" sz="2800" b="0" i="0" dirty="0">
                <a:solidFill>
                  <a:srgbClr val="202124"/>
                </a:solidFill>
                <a:effectLst/>
                <a:latin typeface="Google Sans"/>
              </a:rPr>
              <a:t>.</a:t>
            </a:r>
            <a:endParaRPr lang="tr-TR" sz="1800" b="0" i="0" u="none" strike="noStrike" baseline="0" dirty="0">
              <a:solidFill>
                <a:srgbClr val="000000"/>
              </a:solidFill>
              <a:latin typeface="NimbusRomNo9L-ReguItal"/>
            </a:endParaRPr>
          </a:p>
          <a:p>
            <a:pPr marL="342900" indent="-342900" algn="l">
              <a:buAutoNum type="alphaLcParenBoth"/>
            </a:pPr>
            <a:r>
              <a:rPr lang="tr-TR" sz="1800" b="0" i="0" u="none" strike="noStrike" baseline="0" dirty="0" err="1">
                <a:solidFill>
                  <a:srgbClr val="000000"/>
                </a:solidFill>
                <a:latin typeface="NimbusRomNo9L-ReguItal"/>
              </a:rPr>
              <a:t>face</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recognition</a:t>
            </a:r>
            <a:r>
              <a:rPr lang="tr-TR" sz="1800" b="0" i="0" u="none" strike="noStrike" baseline="0" dirty="0">
                <a:solidFill>
                  <a:srgbClr val="000000"/>
                </a:solidFill>
                <a:latin typeface="NimbusRomNo9L-ReguItal"/>
              </a:rPr>
              <a:t>: </a:t>
            </a:r>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41</a:t>
            </a:fld>
            <a:endParaRPr lang="tr-TR"/>
          </a:p>
        </p:txBody>
      </p:sp>
    </p:spTree>
    <p:extLst>
      <p:ext uri="{BB962C8B-B14F-4D97-AF65-F5344CB8AC3E}">
        <p14:creationId xmlns:p14="http://schemas.microsoft.com/office/powerpoint/2010/main" val="2598755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43</a:t>
            </a:fld>
            <a:endParaRPr lang="tr-TR"/>
          </a:p>
        </p:txBody>
      </p:sp>
    </p:spTree>
    <p:extLst>
      <p:ext uri="{BB962C8B-B14F-4D97-AF65-F5344CB8AC3E}">
        <p14:creationId xmlns:p14="http://schemas.microsoft.com/office/powerpoint/2010/main" val="3896091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342900" indent="-342900" algn="l">
              <a:buAutoNum type="alphaLcParenBoth"/>
            </a:pPr>
            <a:r>
              <a:rPr lang="tr-TR" sz="1800" b="0" i="0" u="none" strike="noStrike" baseline="0" dirty="0" err="1">
                <a:solidFill>
                  <a:srgbClr val="000000"/>
                </a:solidFill>
                <a:latin typeface="NimbusRomNo9L-ReguItal"/>
              </a:rPr>
              <a:t>image-based</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rendering</a:t>
            </a:r>
            <a:r>
              <a:rPr lang="tr-TR" sz="1800" b="0" i="0" u="none" strike="noStrike" baseline="0" dirty="0">
                <a:solidFill>
                  <a:srgbClr val="000000"/>
                </a:solidFill>
                <a:latin typeface="NimbusRomNo9L-ReguItal"/>
              </a:rPr>
              <a:t> (</a:t>
            </a:r>
            <a:r>
              <a:rPr lang="tr-TR" sz="1800" b="0" i="0" u="none" strike="noStrike" baseline="0" dirty="0" err="1">
                <a:solidFill>
                  <a:srgbClr val="4D0F00"/>
                </a:solidFill>
                <a:latin typeface="NimbusRomNo9L-ReguItal"/>
              </a:rPr>
              <a:t>Gortler</a:t>
            </a:r>
            <a:r>
              <a:rPr lang="tr-TR" sz="1800" b="0" i="0" u="none" strike="noStrike" baseline="0" dirty="0">
                <a:solidFill>
                  <a:srgbClr val="4D0F00"/>
                </a:solidFill>
                <a:latin typeface="NimbusRomNo9L-ReguItal"/>
              </a:rPr>
              <a:t>, </a:t>
            </a:r>
            <a:r>
              <a:rPr lang="tr-TR" sz="1800" b="0" i="0" u="none" strike="noStrike" baseline="0" dirty="0" err="1">
                <a:solidFill>
                  <a:srgbClr val="4D0F00"/>
                </a:solidFill>
                <a:latin typeface="NimbusRomNo9L-ReguItal"/>
              </a:rPr>
              <a:t>Grzeszczuk</a:t>
            </a:r>
            <a:r>
              <a:rPr lang="tr-TR" sz="1800" b="0" i="0" u="none" strike="noStrike" baseline="0" dirty="0">
                <a:solidFill>
                  <a:srgbClr val="4D0F00"/>
                </a:solidFill>
                <a:latin typeface="NimbusRomNo9L-ReguItal"/>
              </a:rPr>
              <a:t> </a:t>
            </a:r>
            <a:r>
              <a:rPr lang="tr-TR" sz="1800" b="0" i="0" u="none" strike="noStrike" baseline="0" dirty="0">
                <a:solidFill>
                  <a:srgbClr val="4D0F00"/>
                </a:solidFill>
                <a:latin typeface="NimbusRomNo9L-Regu"/>
              </a:rPr>
              <a:t>et al. </a:t>
            </a:r>
            <a:r>
              <a:rPr lang="tr-TR" sz="1800" b="0" i="0" u="none" strike="noStrike" baseline="0" dirty="0">
                <a:solidFill>
                  <a:srgbClr val="4D0F00"/>
                </a:solidFill>
                <a:latin typeface="NimbusRomNo9L-ReguItal"/>
              </a:rPr>
              <a:t>1996</a:t>
            </a:r>
            <a:r>
              <a:rPr lang="tr-TR" sz="1800" b="0" i="0" u="none" strike="noStrike" baseline="0" dirty="0">
                <a:solidFill>
                  <a:srgbClr val="000000"/>
                </a:solidFill>
                <a:latin typeface="NimbusRomNo9L-ReguItal"/>
              </a:rPr>
              <a:t>),: </a:t>
            </a:r>
            <a:r>
              <a:rPr lang="en-US" sz="2800" b="0" i="0" dirty="0">
                <a:solidFill>
                  <a:srgbClr val="202124"/>
                </a:solidFill>
                <a:effectLst/>
                <a:latin typeface="Google Sans"/>
              </a:rPr>
              <a:t>image-based modeling and rendering (IBMR) methods </a:t>
            </a:r>
            <a:r>
              <a:rPr lang="en-US" sz="2800" b="0" i="0" dirty="0">
                <a:solidFill>
                  <a:srgbClr val="040C28"/>
                </a:solidFill>
                <a:effectLst/>
                <a:latin typeface="Google Sans"/>
              </a:rPr>
              <a:t>rely on a set of two-dimensional images of a scene to generate a three-dimensional model and then render some novel views of this scene</a:t>
            </a:r>
            <a:r>
              <a:rPr lang="en-US" sz="2800" b="0" i="0" dirty="0">
                <a:solidFill>
                  <a:srgbClr val="202124"/>
                </a:solidFill>
                <a:effectLst/>
                <a:latin typeface="Google Sans"/>
              </a:rPr>
              <a:t>.</a:t>
            </a:r>
            <a:endParaRPr lang="tr-TR" sz="1800" b="0" i="0" u="none" strike="noStrike" baseline="0" dirty="0">
              <a:solidFill>
                <a:srgbClr val="000000"/>
              </a:solidFill>
              <a:effectLst/>
              <a:latin typeface="NimbusRomNo9L-ReguItal"/>
            </a:endParaRPr>
          </a:p>
          <a:p>
            <a:pPr marL="342900" indent="-342900" algn="l">
              <a:buAutoNum type="alphaLcParenBoth"/>
            </a:pPr>
            <a:r>
              <a:rPr lang="tr-TR" sz="1800" b="0" i="0" u="none" strike="noStrike" baseline="0" dirty="0" err="1">
                <a:solidFill>
                  <a:srgbClr val="000000"/>
                </a:solidFill>
                <a:latin typeface="NimbusRomNo9L-ReguItal"/>
              </a:rPr>
              <a:t>image-based</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modeling</a:t>
            </a:r>
            <a:r>
              <a:rPr lang="tr-TR" sz="1800" b="0" i="0" u="none" strike="noStrike" baseline="0" dirty="0">
                <a:solidFill>
                  <a:srgbClr val="000000"/>
                </a:solidFill>
                <a:latin typeface="NimbusRomNo9L-ReguItal"/>
              </a:rPr>
              <a:t> (</a:t>
            </a:r>
            <a:r>
              <a:rPr lang="tr-TR" sz="1800" b="0" i="0" u="none" strike="noStrike" baseline="0" dirty="0" err="1">
                <a:solidFill>
                  <a:srgbClr val="4D0F00"/>
                </a:solidFill>
                <a:latin typeface="NimbusRomNo9L-ReguItal"/>
              </a:rPr>
              <a:t>Debevec</a:t>
            </a:r>
            <a:r>
              <a:rPr lang="tr-TR" sz="1800" b="0" i="0" u="none" strike="noStrike" baseline="0" dirty="0">
                <a:solidFill>
                  <a:srgbClr val="4D0F00"/>
                </a:solidFill>
                <a:latin typeface="NimbusRomNo9L-ReguItal"/>
              </a:rPr>
              <a:t>, Taylor, </a:t>
            </a:r>
            <a:r>
              <a:rPr lang="tr-TR" sz="1800" b="0" i="0" u="none" strike="noStrike" baseline="0" dirty="0" err="1">
                <a:solidFill>
                  <a:srgbClr val="4D0F00"/>
                </a:solidFill>
                <a:latin typeface="NimbusRomNo9L-ReguItal"/>
              </a:rPr>
              <a:t>and</a:t>
            </a:r>
            <a:r>
              <a:rPr lang="tr-TR" sz="1800" b="0" i="0" u="none" strike="noStrike" baseline="0" dirty="0">
                <a:solidFill>
                  <a:srgbClr val="4D0F00"/>
                </a:solidFill>
                <a:latin typeface="NimbusRomNo9L-ReguItal"/>
              </a:rPr>
              <a:t> </a:t>
            </a:r>
            <a:r>
              <a:rPr lang="da-DK" sz="1800" b="0" i="0" u="none" strike="noStrike" baseline="0" dirty="0">
                <a:solidFill>
                  <a:srgbClr val="4D0F00"/>
                </a:solidFill>
                <a:latin typeface="NimbusRomNo9L-ReguItal"/>
              </a:rPr>
              <a:t>Malik 1996</a:t>
            </a:r>
            <a:r>
              <a:rPr lang="da-DK" sz="1800" b="0" i="0" u="none" strike="noStrike" baseline="0" dirty="0">
                <a:solidFill>
                  <a:srgbClr val="000000"/>
                </a:solidFill>
                <a:latin typeface="NimbusRomNo9L-ReguItal"/>
              </a:rPr>
              <a:t>) </a:t>
            </a:r>
            <a:r>
              <a:rPr lang="tr-TR" sz="1800" b="0" i="0" u="none" strike="noStrike" baseline="0" dirty="0">
                <a:solidFill>
                  <a:srgbClr val="000000"/>
                </a:solidFill>
                <a:latin typeface="NimbusRomNo9L-ReguItal"/>
              </a:rPr>
              <a:t>: </a:t>
            </a:r>
            <a:r>
              <a:rPr lang="en-US" sz="1800" b="0" i="0" u="none" strike="noStrike" baseline="0" dirty="0">
                <a:latin typeface="NimbusRomNo9L-Regu"/>
              </a:rPr>
              <a:t>for automatically creating realistic 3D models from collections of images were also</a:t>
            </a:r>
            <a:r>
              <a:rPr lang="tr-TR" sz="1800" b="0" i="0" u="none" strike="noStrike" baseline="0" dirty="0">
                <a:latin typeface="NimbusRomNo9L-Regu"/>
              </a:rPr>
              <a:t> </a:t>
            </a:r>
            <a:r>
              <a:rPr lang="tr-TR" sz="1800" b="0" i="0" u="none" strike="noStrike" baseline="0" dirty="0" err="1">
                <a:latin typeface="NimbusRomNo9L-Regu"/>
              </a:rPr>
              <a:t>being</a:t>
            </a:r>
            <a:r>
              <a:rPr lang="tr-TR" sz="1800" b="0" i="0" u="none" strike="noStrike" baseline="0" dirty="0">
                <a:latin typeface="NimbusRomNo9L-Regu"/>
              </a:rPr>
              <a:t> </a:t>
            </a:r>
            <a:r>
              <a:rPr lang="tr-TR" sz="1800" b="0" i="0" u="none" strike="noStrike" baseline="0" dirty="0" err="1">
                <a:latin typeface="NimbusRomNo9L-Regu"/>
              </a:rPr>
              <a:t>introduced</a:t>
            </a:r>
            <a:endParaRPr lang="tr-TR" sz="1800" b="0" i="0" u="none" strike="noStrike" baseline="0" dirty="0">
              <a:latin typeface="NimbusRomNo9L-Regu"/>
            </a:endParaRPr>
          </a:p>
          <a:p>
            <a:pPr marL="342900" indent="-342900" algn="l">
              <a:buAutoNum type="alphaLcParenBoth"/>
            </a:pPr>
            <a:r>
              <a:rPr lang="da-DK" sz="1800" b="0" i="0" u="none" strike="noStrike" baseline="0" dirty="0">
                <a:solidFill>
                  <a:srgbClr val="000000"/>
                </a:solidFill>
                <a:latin typeface="NimbusRomNo9L-ReguItal"/>
              </a:rPr>
              <a:t>interactive tone mapping (</a:t>
            </a:r>
            <a:r>
              <a:rPr lang="da-DK" sz="1800" b="0" i="0" u="none" strike="noStrike" baseline="0" dirty="0">
                <a:solidFill>
                  <a:srgbClr val="4D0F00"/>
                </a:solidFill>
                <a:latin typeface="NimbusRomNo9L-ReguItal"/>
              </a:rPr>
              <a:t>Lischinski, Farbman </a:t>
            </a:r>
            <a:r>
              <a:rPr lang="da-DK" sz="1800" b="0" i="0" u="none" strike="noStrike" baseline="0" dirty="0">
                <a:solidFill>
                  <a:srgbClr val="4D0F00"/>
                </a:solidFill>
                <a:latin typeface="NimbusRomNo9L-Regu"/>
              </a:rPr>
              <a:t>et al. </a:t>
            </a:r>
            <a:r>
              <a:rPr lang="da-DK" sz="1800" b="0" i="0" u="none" strike="noStrike" baseline="0" dirty="0">
                <a:solidFill>
                  <a:srgbClr val="4D0F00"/>
                </a:solidFill>
                <a:latin typeface="NimbusRomNo9L-ReguItal"/>
              </a:rPr>
              <a:t>2006</a:t>
            </a:r>
            <a:r>
              <a:rPr lang="da-DK" sz="1800" b="0" i="0" u="none" strike="noStrike" baseline="0" dirty="0">
                <a:solidFill>
                  <a:srgbClr val="000000"/>
                </a:solidFill>
                <a:latin typeface="NimbusRomNo9L-ReguItal"/>
              </a:rPr>
              <a:t>) </a:t>
            </a:r>
            <a:r>
              <a:rPr lang="tr-TR" sz="1800" b="0" i="0" u="none" strike="noStrike" baseline="0" dirty="0">
                <a:solidFill>
                  <a:srgbClr val="000000"/>
                </a:solidFill>
                <a:latin typeface="NimbusRomNo9L-ReguItal"/>
              </a:rPr>
              <a:t>: </a:t>
            </a:r>
            <a:r>
              <a:rPr lang="en-US" sz="2800" b="0" i="0" dirty="0">
                <a:solidFill>
                  <a:srgbClr val="374151"/>
                </a:solidFill>
                <a:effectLst/>
                <a:latin typeface="Söhne"/>
              </a:rPr>
              <a:t>Interactive tone mapping allows users to adjust the appearance of an image in real-time, often through a graphical user interface or interactive controls. This can be particularly useful when dealing with HDR content, where there is a significant difference in brightness between the darkest and brightest parts of an image.</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texture synthesis (</a:t>
            </a:r>
            <a:r>
              <a:rPr lang="en-US" sz="1800" b="0" i="0" u="none" strike="noStrike" baseline="0" dirty="0" err="1">
                <a:solidFill>
                  <a:srgbClr val="4D0F00"/>
                </a:solidFill>
                <a:latin typeface="NimbusRomNo9L-ReguItal"/>
              </a:rPr>
              <a:t>Efros</a:t>
            </a:r>
            <a:r>
              <a:rPr lang="en-US" sz="1800" b="0" i="0" u="none" strike="noStrike" baseline="0" dirty="0">
                <a:solidFill>
                  <a:srgbClr val="4D0F00"/>
                </a:solidFill>
                <a:latin typeface="NimbusRomNo9L-ReguItal"/>
              </a:rPr>
              <a:t> and Freeman 2001</a:t>
            </a:r>
            <a:r>
              <a:rPr lang="en-US" sz="1800" b="0" i="0" u="none" strike="noStrike" baseline="0" dirty="0">
                <a:solidFill>
                  <a:srgbClr val="000000"/>
                </a:solidFill>
                <a:latin typeface="NimbusRomNo9L-ReguItal"/>
              </a:rPr>
              <a:t>)</a:t>
            </a:r>
            <a:r>
              <a:rPr lang="tr-TR" sz="1800" b="0" i="0" u="none" strike="noStrike" baseline="0" dirty="0">
                <a:solidFill>
                  <a:srgbClr val="000000"/>
                </a:solidFill>
                <a:latin typeface="NimbusRomNo9L-ReguItal"/>
              </a:rPr>
              <a:t>: </a:t>
            </a:r>
            <a:r>
              <a:rPr lang="en-US" sz="2800" b="0" i="0" dirty="0">
                <a:solidFill>
                  <a:srgbClr val="374151"/>
                </a:solidFill>
                <a:effectLst/>
                <a:latin typeface="Söhne"/>
              </a:rPr>
              <a:t>Texture synthesis is a computer graphics technique that involves creating or generating textures, which are patterns or images that can be repeated seamlessly. The goal is to create textures that appear realistic and have certain characteristics, such as color, shape, and structure, similar to those found in natural or real-world materials.</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feature-based recognition (</a:t>
            </a:r>
            <a:r>
              <a:rPr lang="en-US" sz="1800" b="0" i="0" u="none" strike="noStrike" baseline="0" dirty="0">
                <a:solidFill>
                  <a:srgbClr val="4D0F00"/>
                </a:solidFill>
                <a:latin typeface="NimbusRomNo9L-ReguItal"/>
              </a:rPr>
              <a:t>Fergus, </a:t>
            </a:r>
            <a:r>
              <a:rPr lang="en-US" sz="1800" b="0" i="0" u="none" strike="noStrike" baseline="0" dirty="0" err="1">
                <a:solidFill>
                  <a:srgbClr val="4D0F00"/>
                </a:solidFill>
                <a:latin typeface="NimbusRomNo9L-ReguItal"/>
              </a:rPr>
              <a:t>Perona</a:t>
            </a:r>
            <a:r>
              <a:rPr lang="en-US" sz="1800" b="0" i="0" u="none" strike="noStrike" baseline="0" dirty="0">
                <a:solidFill>
                  <a:srgbClr val="4D0F00"/>
                </a:solidFill>
                <a:latin typeface="NimbusRomNo9L-ReguItal"/>
              </a:rPr>
              <a:t>,</a:t>
            </a:r>
            <a:r>
              <a:rPr lang="tr-TR" sz="1800" b="0" i="0" u="none" strike="noStrike" baseline="0" dirty="0">
                <a:solidFill>
                  <a:srgbClr val="4D0F00"/>
                </a:solidFill>
                <a:latin typeface="NimbusRomNo9L-ReguItal"/>
              </a:rPr>
              <a:t> </a:t>
            </a:r>
            <a:r>
              <a:rPr lang="tr-TR" sz="1800" b="0" i="0" u="none" strike="noStrike" baseline="0" dirty="0" err="1">
                <a:solidFill>
                  <a:srgbClr val="4D0F00"/>
                </a:solidFill>
                <a:latin typeface="NimbusRomNo9L-ReguItal"/>
              </a:rPr>
              <a:t>and</a:t>
            </a:r>
            <a:r>
              <a:rPr lang="tr-TR" sz="1800" b="0" i="0" u="none" strike="noStrike" baseline="0" dirty="0">
                <a:solidFill>
                  <a:srgbClr val="4D0F00"/>
                </a:solidFill>
                <a:latin typeface="NimbusRomNo9L-ReguItal"/>
              </a:rPr>
              <a:t> </a:t>
            </a:r>
            <a:r>
              <a:rPr lang="tr-TR" sz="1800" b="0" i="0" u="none" strike="noStrike" baseline="0" dirty="0" err="1">
                <a:solidFill>
                  <a:srgbClr val="4D0F00"/>
                </a:solidFill>
                <a:latin typeface="NimbusRomNo9L-ReguItal"/>
              </a:rPr>
              <a:t>Zisserman</a:t>
            </a:r>
            <a:r>
              <a:rPr lang="tr-TR" sz="1800" b="0" i="0" u="none" strike="noStrike" baseline="0" dirty="0">
                <a:solidFill>
                  <a:srgbClr val="4D0F00"/>
                </a:solidFill>
                <a:latin typeface="NimbusRomNo9L-ReguItal"/>
              </a:rPr>
              <a:t> 2007</a:t>
            </a:r>
            <a:r>
              <a:rPr lang="tr-TR" sz="1800" b="0" i="0" u="none" strike="noStrike" baseline="0" dirty="0">
                <a:solidFill>
                  <a:srgbClr val="000000"/>
                </a:solidFill>
                <a:latin typeface="NimbusRomNo9L-ReguItal"/>
              </a:rPr>
              <a:t>): </a:t>
            </a:r>
            <a:r>
              <a:rPr lang="en-US" sz="2800" b="0" i="0" dirty="0">
                <a:solidFill>
                  <a:srgbClr val="374151"/>
                </a:solidFill>
                <a:effectLst/>
                <a:latin typeface="Söhne"/>
              </a:rPr>
              <a:t>Feature-based recognition refers to a process in computer vision and computer-aided design (CAD) where the identification and analysis of specific features within an object or scene are used for recognition and understanding.</a:t>
            </a:r>
            <a:r>
              <a:rPr lang="tr-TR" sz="2800" b="0" i="0" dirty="0">
                <a:solidFill>
                  <a:srgbClr val="374151"/>
                </a:solidFill>
                <a:effectLst/>
                <a:latin typeface="Söhne"/>
              </a:rPr>
              <a:t>1) </a:t>
            </a:r>
            <a:r>
              <a:rPr lang="tr-TR" sz="2800" b="1" i="0" dirty="0" err="1">
                <a:effectLst/>
                <a:latin typeface="Söhne"/>
              </a:rPr>
              <a:t>Feature</a:t>
            </a:r>
            <a:r>
              <a:rPr lang="tr-TR" sz="2800" b="1" i="0" dirty="0">
                <a:effectLst/>
                <a:latin typeface="Söhne"/>
              </a:rPr>
              <a:t> </a:t>
            </a:r>
            <a:r>
              <a:rPr lang="tr-TR" sz="2800" b="1" i="0" dirty="0" err="1">
                <a:effectLst/>
                <a:latin typeface="Söhne"/>
              </a:rPr>
              <a:t>Extraction</a:t>
            </a:r>
            <a:r>
              <a:rPr lang="tr-TR" sz="2800" b="1" i="0" dirty="0">
                <a:effectLst/>
                <a:latin typeface="Söhne"/>
              </a:rPr>
              <a:t> 2) </a:t>
            </a:r>
            <a:r>
              <a:rPr lang="tr-TR" sz="2800" b="1" i="0" dirty="0" err="1">
                <a:effectLst/>
                <a:latin typeface="Söhne"/>
              </a:rPr>
              <a:t>Feature</a:t>
            </a:r>
            <a:r>
              <a:rPr lang="tr-TR" sz="2800" b="1" i="0" dirty="0">
                <a:effectLst/>
                <a:latin typeface="Söhne"/>
              </a:rPr>
              <a:t> </a:t>
            </a:r>
            <a:r>
              <a:rPr lang="tr-TR" sz="2800" b="1" i="0" dirty="0" err="1">
                <a:effectLst/>
                <a:latin typeface="Söhne"/>
              </a:rPr>
              <a:t>Matching</a:t>
            </a:r>
            <a:r>
              <a:rPr lang="tr-TR" sz="2800" b="1" i="0" dirty="0">
                <a:effectLst/>
                <a:latin typeface="Söhne"/>
              </a:rPr>
              <a:t> 3) Object </a:t>
            </a:r>
            <a:r>
              <a:rPr lang="tr-TR" sz="2800" b="1" i="0" dirty="0" err="1">
                <a:effectLst/>
                <a:latin typeface="Söhne"/>
              </a:rPr>
              <a:t>Recognition</a:t>
            </a:r>
            <a:endParaRPr lang="tr-TR" sz="1800" b="0" i="0" u="none" strike="noStrike" baseline="0" dirty="0">
              <a:solidFill>
                <a:srgbClr val="000000"/>
              </a:solidFill>
              <a:latin typeface="NimbusRomNo9L-ReguItal"/>
            </a:endParaRPr>
          </a:p>
          <a:p>
            <a:pPr marL="342900" indent="-342900" algn="l">
              <a:buAutoNum type="alphaLcParenBoth"/>
            </a:pPr>
            <a:r>
              <a:rPr lang="tr-TR" sz="1800" b="0" i="0" u="none" strike="noStrike" baseline="0" dirty="0" err="1">
                <a:solidFill>
                  <a:srgbClr val="000000"/>
                </a:solidFill>
                <a:latin typeface="NimbusRomNo9L-ReguItal"/>
              </a:rPr>
              <a:t>region-based</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recognition</a:t>
            </a:r>
            <a:r>
              <a:rPr lang="tr-TR" sz="1800" b="0" i="0" u="none" strike="noStrike" baseline="0" dirty="0">
                <a:solidFill>
                  <a:srgbClr val="000000"/>
                </a:solidFill>
                <a:latin typeface="NimbusRomNo9L-ReguItal"/>
              </a:rPr>
              <a:t> (</a:t>
            </a:r>
            <a:r>
              <a:rPr lang="tr-TR" sz="1800" b="0" i="0" u="none" strike="noStrike" baseline="0" dirty="0">
                <a:solidFill>
                  <a:srgbClr val="4D0F00"/>
                </a:solidFill>
                <a:latin typeface="NimbusRomNo9L-ReguItal"/>
              </a:rPr>
              <a:t>Mori, Ren </a:t>
            </a:r>
            <a:r>
              <a:rPr lang="tr-TR" sz="1800" b="0" i="0" u="none" strike="noStrike" baseline="0" dirty="0">
                <a:solidFill>
                  <a:srgbClr val="4D0F00"/>
                </a:solidFill>
                <a:latin typeface="NimbusRomNo9L-Regu"/>
              </a:rPr>
              <a:t>et al. </a:t>
            </a:r>
            <a:r>
              <a:rPr lang="tr-TR" sz="1800" b="0" i="0" u="none" strike="noStrike" baseline="0" dirty="0">
                <a:solidFill>
                  <a:srgbClr val="4D0F00"/>
                </a:solidFill>
                <a:latin typeface="NimbusRomNo9L-ReguItal"/>
              </a:rPr>
              <a:t>2004: </a:t>
            </a:r>
            <a:r>
              <a:rPr lang="en-US" b="0" i="0" dirty="0">
                <a:solidFill>
                  <a:srgbClr val="374151"/>
                </a:solidFill>
                <a:effectLst/>
                <a:latin typeface="Söhne"/>
              </a:rPr>
              <a:t>Region-based recognition is a concept in computer vision and image processing where objects or structures are identified and understood based on the analysis of regions within an image. Instead of focusing on individual features like edges or corners, region-based recognition considers larger, coherent regions that may correspond to distinct objects or meaningful parts of a scene.</a:t>
            </a:r>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44</a:t>
            </a:fld>
            <a:endParaRPr lang="tr-TR"/>
          </a:p>
        </p:txBody>
      </p:sp>
    </p:spTree>
    <p:extLst>
      <p:ext uri="{BB962C8B-B14F-4D97-AF65-F5344CB8AC3E}">
        <p14:creationId xmlns:p14="http://schemas.microsoft.com/office/powerpoint/2010/main" val="1299945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342900" indent="-342900" algn="l">
              <a:buAutoNum type="alphaLcParenBoth"/>
            </a:pPr>
            <a:r>
              <a:rPr lang="tr-TR" sz="1800" b="0" i="0" u="none" strike="noStrike" baseline="0" dirty="0" err="1">
                <a:solidFill>
                  <a:srgbClr val="000000"/>
                </a:solidFill>
                <a:latin typeface="NimbusRomNo9L-ReguItal"/>
              </a:rPr>
              <a:t>the</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SuperVision</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deep</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neural</a:t>
            </a:r>
            <a:r>
              <a:rPr lang="tr-TR" sz="1800" b="0" i="0" u="none" strike="noStrike" baseline="0" dirty="0">
                <a:solidFill>
                  <a:srgbClr val="000000"/>
                </a:solidFill>
                <a:latin typeface="NimbusRomNo9L-ReguItal"/>
              </a:rPr>
              <a:t> network © </a:t>
            </a:r>
            <a:r>
              <a:rPr lang="tr-TR" sz="1800" b="0" i="0" u="none" strike="noStrike" baseline="0" dirty="0" err="1">
                <a:solidFill>
                  <a:srgbClr val="4D0F00"/>
                </a:solidFill>
                <a:latin typeface="NimbusRomNo9L-ReguItal"/>
              </a:rPr>
              <a:t>Krizhevsky</a:t>
            </a:r>
            <a:r>
              <a:rPr lang="tr-TR" sz="1800" b="0" i="0" u="none" strike="noStrike" baseline="0" dirty="0">
                <a:solidFill>
                  <a:srgbClr val="4D0F00"/>
                </a:solidFill>
                <a:latin typeface="NimbusRomNo9L-ReguItal"/>
              </a:rPr>
              <a:t>, </a:t>
            </a:r>
            <a:r>
              <a:rPr lang="tr-TR" sz="1800" b="0" i="0" u="none" strike="noStrike" baseline="0" dirty="0" err="1">
                <a:solidFill>
                  <a:srgbClr val="4D0F00"/>
                </a:solidFill>
                <a:latin typeface="NimbusRomNo9L-ReguItal"/>
              </a:rPr>
              <a:t>Sutskever</a:t>
            </a:r>
            <a:r>
              <a:rPr lang="tr-TR" sz="1800" b="0" i="0" u="none" strike="noStrike" baseline="0" dirty="0">
                <a:solidFill>
                  <a:srgbClr val="4D0F00"/>
                </a:solidFill>
                <a:latin typeface="NimbusRomNo9L-ReguItal"/>
              </a:rPr>
              <a:t>, </a:t>
            </a:r>
            <a:r>
              <a:rPr lang="tr-TR" sz="1800" b="0" i="0" u="none" strike="noStrike" baseline="0" dirty="0" err="1">
                <a:solidFill>
                  <a:srgbClr val="4D0F00"/>
                </a:solidFill>
                <a:latin typeface="NimbusRomNo9L-ReguItal"/>
              </a:rPr>
              <a:t>and</a:t>
            </a:r>
            <a:r>
              <a:rPr lang="tr-TR" sz="1800" b="0" i="0" u="none" strike="noStrike" baseline="0" dirty="0">
                <a:solidFill>
                  <a:srgbClr val="4D0F00"/>
                </a:solidFill>
                <a:latin typeface="NimbusRomNo9L-ReguItal"/>
              </a:rPr>
              <a:t> </a:t>
            </a:r>
            <a:r>
              <a:rPr lang="tr-TR" sz="1800" b="0" i="0" u="none" strike="noStrike" baseline="0" dirty="0" err="1">
                <a:solidFill>
                  <a:srgbClr val="4D0F00"/>
                </a:solidFill>
                <a:latin typeface="NimbusRomNo9L-ReguItal"/>
              </a:rPr>
              <a:t>Hinton</a:t>
            </a:r>
            <a:r>
              <a:rPr lang="tr-TR" sz="1800" b="0" i="0" u="none" strike="noStrike" baseline="0" dirty="0">
                <a:solidFill>
                  <a:srgbClr val="4D0F00"/>
                </a:solidFill>
                <a:latin typeface="NimbusRomNo9L-ReguItal"/>
              </a:rPr>
              <a:t> </a:t>
            </a:r>
            <a:r>
              <a:rPr lang="tr-TR" sz="1800" b="0" i="0" u="none" strike="noStrike" baseline="0" dirty="0">
                <a:solidFill>
                  <a:srgbClr val="000000"/>
                </a:solidFill>
                <a:latin typeface="NimbusRomNo9L-ReguItal"/>
              </a:rPr>
              <a:t>(</a:t>
            </a:r>
            <a:r>
              <a:rPr lang="tr-TR" sz="1800" b="0" i="0" u="none" strike="noStrike" baseline="0" dirty="0">
                <a:solidFill>
                  <a:srgbClr val="4D0F00"/>
                </a:solidFill>
                <a:latin typeface="NimbusRomNo9L-ReguItal"/>
              </a:rPr>
              <a:t>2012</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More</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commonly</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known</a:t>
            </a:r>
            <a:r>
              <a:rPr lang="tr-TR" sz="1800" b="0" i="0" u="none" strike="noStrike" baseline="0" dirty="0">
                <a:solidFill>
                  <a:srgbClr val="000000"/>
                </a:solidFill>
                <a:latin typeface="NimbusRomNo9L-ReguItal"/>
              </a:rPr>
              <a:t> as </a:t>
            </a:r>
            <a:r>
              <a:rPr lang="tr-TR" sz="1800" b="0" i="0" u="none" strike="noStrike" baseline="0" dirty="0" err="1">
                <a:solidFill>
                  <a:srgbClr val="000000"/>
                </a:solidFill>
                <a:latin typeface="NimbusRomNo9L-ReguItal"/>
              </a:rPr>
              <a:t>AlexNet</a:t>
            </a:r>
            <a:r>
              <a:rPr lang="tr-TR" sz="1800" b="0" i="0" u="none" strike="noStrike" baseline="0" dirty="0">
                <a:solidFill>
                  <a:srgbClr val="000000"/>
                </a:solidFill>
                <a:latin typeface="NimbusRomNo9L-ReguItal"/>
              </a:rPr>
              <a:t>. </a:t>
            </a:r>
            <a:r>
              <a:rPr lang="en-US" sz="2800" b="0" i="0" dirty="0" err="1">
                <a:solidFill>
                  <a:srgbClr val="374151"/>
                </a:solidFill>
                <a:effectLst/>
                <a:latin typeface="Söhne"/>
              </a:rPr>
              <a:t>AlexNet</a:t>
            </a:r>
            <a:r>
              <a:rPr lang="en-US" sz="2800" b="0" i="0" dirty="0">
                <a:solidFill>
                  <a:srgbClr val="374151"/>
                </a:solidFill>
                <a:effectLst/>
                <a:latin typeface="Söhne"/>
              </a:rPr>
              <a:t> is a convolutional neural network (CNN) architecture that gained significant attention and played a crucial role in advancing the field of deep learning and computer vision. It was developed by Alex </a:t>
            </a:r>
            <a:r>
              <a:rPr lang="en-US" sz="2800" b="0" i="0" dirty="0" err="1">
                <a:solidFill>
                  <a:srgbClr val="374151"/>
                </a:solidFill>
                <a:effectLst/>
                <a:latin typeface="Söhne"/>
              </a:rPr>
              <a:t>Krizhevsky</a:t>
            </a:r>
            <a:r>
              <a:rPr lang="en-US" sz="2800" b="0" i="0" dirty="0">
                <a:solidFill>
                  <a:srgbClr val="374151"/>
                </a:solidFill>
                <a:effectLst/>
                <a:latin typeface="Söhne"/>
              </a:rPr>
              <a:t>, Ilya </a:t>
            </a:r>
            <a:r>
              <a:rPr lang="en-US" sz="2800" b="0" i="0" dirty="0" err="1">
                <a:solidFill>
                  <a:srgbClr val="374151"/>
                </a:solidFill>
                <a:effectLst/>
                <a:latin typeface="Söhne"/>
              </a:rPr>
              <a:t>Sutskever</a:t>
            </a:r>
            <a:r>
              <a:rPr lang="en-US" sz="2800" b="0" i="0" dirty="0">
                <a:solidFill>
                  <a:srgbClr val="374151"/>
                </a:solidFill>
                <a:effectLst/>
                <a:latin typeface="Söhne"/>
              </a:rPr>
              <a:t>, and Geoffrey Hinton, and it won the ImageNet Large Scale Visual Recognition Challenge (ILSVRC) in 2012. </a:t>
            </a:r>
            <a:endParaRPr lang="tr-TR" sz="1800" b="0" i="0" u="none" strike="noStrike" baseline="0" dirty="0">
              <a:solidFill>
                <a:srgbClr val="000000"/>
              </a:solidFill>
              <a:latin typeface="NimbusRomNo9L-ReguItal"/>
            </a:endParaRPr>
          </a:p>
          <a:p>
            <a:pPr marL="342900" indent="-342900" algn="l">
              <a:buAutoNum type="alphaLcParenBoth"/>
            </a:pPr>
            <a:r>
              <a:rPr lang="tr-TR" sz="1800" b="0" i="0" u="none" strike="noStrike" baseline="0" dirty="0" err="1">
                <a:solidFill>
                  <a:srgbClr val="000000"/>
                </a:solidFill>
                <a:latin typeface="NimbusRomNo9L-ReguItal"/>
              </a:rPr>
              <a:t>object</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instance</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segmentation</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a:t>
            </a:r>
            <a:r>
              <a:rPr lang="en-US" sz="1800" b="0" i="0" u="none" strike="noStrike" baseline="0" dirty="0">
                <a:solidFill>
                  <a:srgbClr val="4D0F00"/>
                </a:solidFill>
                <a:latin typeface="NimbusRomNo9L-ReguItal"/>
              </a:rPr>
              <a:t>He, </a:t>
            </a:r>
            <a:r>
              <a:rPr lang="en-US" sz="1800" b="0" i="0" u="none" strike="noStrike" baseline="0" dirty="0" err="1">
                <a:solidFill>
                  <a:srgbClr val="4D0F00"/>
                </a:solidFill>
                <a:latin typeface="NimbusRomNo9L-ReguItal"/>
              </a:rPr>
              <a:t>Gkioxari</a:t>
            </a:r>
            <a:r>
              <a:rPr lang="en-US" sz="1800" b="0" i="0" u="none" strike="noStrike" baseline="0" dirty="0">
                <a:solidFill>
                  <a:srgbClr val="4D0F00"/>
                </a:solidFill>
                <a:latin typeface="NimbusRomNo9L-ReguItal"/>
              </a:rPr>
              <a:t> </a:t>
            </a:r>
            <a:r>
              <a:rPr lang="en-US" sz="1800" b="0" i="0" u="none" strike="noStrike" baseline="0" dirty="0">
                <a:solidFill>
                  <a:srgbClr val="4D0F00"/>
                </a:solidFill>
                <a:latin typeface="NimbusRomNo9L-Regu"/>
              </a:rPr>
              <a:t>et al. </a:t>
            </a:r>
            <a:r>
              <a:rPr lang="en-US" sz="1800" b="0" i="0" u="none" strike="noStrike" baseline="0" dirty="0">
                <a:solidFill>
                  <a:srgbClr val="4D0F00"/>
                </a:solidFill>
                <a:latin typeface="NimbusRomNo9L-ReguItal"/>
              </a:rPr>
              <a:t>2017</a:t>
            </a:r>
            <a:r>
              <a:rPr lang="en-US" sz="1800" b="0" i="0" u="none" strike="noStrike" baseline="0" dirty="0">
                <a:solidFill>
                  <a:srgbClr val="000000"/>
                </a:solidFill>
                <a:latin typeface="NimbusRomNo9L-ReguItal"/>
              </a:rPr>
              <a:t>) </a:t>
            </a:r>
            <a:r>
              <a:rPr lang="tr-TR" sz="1800" b="0" i="0" u="none" strike="noStrike" baseline="0" dirty="0">
                <a:solidFill>
                  <a:srgbClr val="000000"/>
                </a:solidFill>
                <a:latin typeface="NimbusRomNo9L-ReguItal"/>
              </a:rPr>
              <a:t>: </a:t>
            </a:r>
            <a:r>
              <a:rPr lang="en-US" sz="2800" b="0" i="0" dirty="0">
                <a:solidFill>
                  <a:srgbClr val="374151"/>
                </a:solidFill>
                <a:effectLst/>
                <a:latin typeface="Söhne"/>
              </a:rPr>
              <a:t>Object instance segmentation is a computer vision task that involves identifying and delineating individual objects within an image, providing a pixel-level mask for each object instance. In other words, it goes beyond object detection (which identifies object bounding boxes) and object classification (</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whole body, expression, and gesture</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fitting from a single image (</a:t>
            </a:r>
            <a:r>
              <a:rPr lang="en-US" sz="1800" b="0" i="0" u="none" strike="noStrike" baseline="0" dirty="0" err="1">
                <a:solidFill>
                  <a:srgbClr val="4D0F00"/>
                </a:solidFill>
                <a:latin typeface="NimbusRomNo9L-ReguItal"/>
              </a:rPr>
              <a:t>Pavlakos</a:t>
            </a:r>
            <a:r>
              <a:rPr lang="en-US" sz="1800" b="0" i="0" u="none" strike="noStrike" baseline="0" dirty="0">
                <a:solidFill>
                  <a:srgbClr val="4D0F00"/>
                </a:solidFill>
                <a:latin typeface="NimbusRomNo9L-ReguItal"/>
              </a:rPr>
              <a:t>, </a:t>
            </a:r>
            <a:r>
              <a:rPr lang="en-US" sz="1800" b="0" i="0" u="none" strike="noStrike" baseline="0" dirty="0" err="1">
                <a:solidFill>
                  <a:srgbClr val="4D0F00"/>
                </a:solidFill>
                <a:latin typeface="NimbusRomNo9L-ReguItal"/>
              </a:rPr>
              <a:t>Choutas</a:t>
            </a:r>
            <a:r>
              <a:rPr lang="en-US" sz="1800" b="0" i="0" u="none" strike="noStrike" baseline="0" dirty="0">
                <a:solidFill>
                  <a:srgbClr val="4D0F00"/>
                </a:solidFill>
                <a:latin typeface="NimbusRomNo9L-ReguItal"/>
              </a:rPr>
              <a:t> </a:t>
            </a:r>
            <a:r>
              <a:rPr lang="en-US" sz="1800" b="0" i="0" u="none" strike="noStrike" baseline="0" dirty="0">
                <a:solidFill>
                  <a:srgbClr val="4D0F00"/>
                </a:solidFill>
                <a:latin typeface="NimbusRomNo9L-Regu"/>
              </a:rPr>
              <a:t>et al. </a:t>
            </a:r>
            <a:r>
              <a:rPr lang="en-US" sz="1800" b="0" i="0" u="none" strike="noStrike" baseline="0" dirty="0">
                <a:solidFill>
                  <a:srgbClr val="4D0F00"/>
                </a:solidFill>
                <a:latin typeface="NimbusRomNo9L-ReguItal"/>
              </a:rPr>
              <a:t>2019</a:t>
            </a:r>
            <a:r>
              <a:rPr lang="en-US" sz="1800" b="0" i="0" u="none" strike="noStrike" baseline="0" dirty="0">
                <a:solidFill>
                  <a:srgbClr val="000000"/>
                </a:solidFill>
                <a:latin typeface="NimbusRomNo9L-ReguItal"/>
              </a:rPr>
              <a:t>) </a:t>
            </a:r>
            <a:r>
              <a:rPr lang="tr-TR" sz="1800" b="0" i="0" u="none" strike="noStrike" baseline="0" dirty="0">
                <a:solidFill>
                  <a:srgbClr val="000000"/>
                </a:solidFill>
                <a:latin typeface="NimbusRomNo9L-ReguItal"/>
              </a:rPr>
              <a:t>: </a:t>
            </a:r>
          </a:p>
          <a:p>
            <a:pPr marL="342900" indent="-342900" algn="l">
              <a:buAutoNum type="alphaLcParenBoth"/>
            </a:pPr>
            <a:r>
              <a:rPr lang="en-US" sz="1800" b="0" i="0" u="none" strike="noStrike" baseline="0" dirty="0">
                <a:solidFill>
                  <a:srgbClr val="000000"/>
                </a:solidFill>
                <a:latin typeface="NimbusRomNo9L-ReguItal"/>
              </a:rPr>
              <a:t>fusing multiple</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color depth images using the </a:t>
            </a:r>
            <a:r>
              <a:rPr lang="en-US" sz="1800" b="0" i="0" u="none" strike="noStrike" baseline="0" dirty="0" err="1">
                <a:solidFill>
                  <a:srgbClr val="000000"/>
                </a:solidFill>
                <a:latin typeface="NimbusRomNo9L-ReguItal"/>
              </a:rPr>
              <a:t>KinectFusion</a:t>
            </a:r>
            <a:r>
              <a:rPr lang="en-US" sz="1800" b="0" i="0" u="none" strike="noStrike" baseline="0" dirty="0">
                <a:solidFill>
                  <a:srgbClr val="000000"/>
                </a:solidFill>
                <a:latin typeface="NimbusRomNo9L-ReguItal"/>
              </a:rPr>
              <a:t> real-time system</a:t>
            </a:r>
            <a:r>
              <a:rPr lang="tr-TR" sz="1800" b="0" i="0" u="none" strike="noStrike" baseline="0" dirty="0">
                <a:solidFill>
                  <a:srgbClr val="000000"/>
                </a:solidFill>
                <a:latin typeface="NimbusRomNo9L-ReguItal"/>
              </a:rPr>
              <a:t> 2011: </a:t>
            </a:r>
            <a:r>
              <a:rPr lang="en-US" sz="1800" b="0" i="0" u="none" strike="noStrike" baseline="0" dirty="0" err="1">
                <a:solidFill>
                  <a:srgbClr val="000000"/>
                </a:solidFill>
                <a:latin typeface="NimbusRomNo9L-ReguItal"/>
              </a:rPr>
              <a:t>KinectFusion</a:t>
            </a:r>
            <a:r>
              <a:rPr lang="en-US" sz="1800" b="0" i="0" u="none" strike="noStrike" baseline="0" dirty="0">
                <a:solidFill>
                  <a:srgbClr val="000000"/>
                </a:solidFill>
                <a:latin typeface="NimbusRomNo9L-ReguItal"/>
              </a:rPr>
              <a:t> refers to a real-time 3D reconstruction technique that utilizes depth information captured by the Microsoft Kinect sensor. Key features 1) Depth Sensing 2) Volumetric Representation: 3)Camera Pose Estimation 4) Integration and Ray Casting: to project the model back into the depth images.  5) Real-Time Reconstruction: </a:t>
            </a:r>
            <a:r>
              <a:rPr lang="en-US" sz="1800" b="0" i="0" u="none" strike="noStrike" baseline="0" dirty="0" err="1">
                <a:solidFill>
                  <a:srgbClr val="000000"/>
                </a:solidFill>
                <a:latin typeface="NimbusRomNo9L-ReguItal"/>
              </a:rPr>
              <a:t>KinectFusion</a:t>
            </a:r>
            <a:r>
              <a:rPr lang="en-US" sz="1800" b="0" i="0" u="none" strike="noStrike" baseline="0" dirty="0">
                <a:solidFill>
                  <a:srgbClr val="000000"/>
                </a:solidFill>
                <a:latin typeface="NimbusRomNo9L-ReguItal"/>
              </a:rPr>
              <a:t> is designed to operate in real-</a:t>
            </a:r>
            <a:r>
              <a:rPr lang="en-US" sz="1800" b="0" i="0" u="none" strike="noStrike" baseline="0" dirty="0" err="1">
                <a:solidFill>
                  <a:srgbClr val="000000"/>
                </a:solidFill>
                <a:latin typeface="NimbusRomNo9L-ReguItal"/>
              </a:rPr>
              <a:t>timeApplications</a:t>
            </a:r>
            <a:r>
              <a:rPr lang="en-US" sz="1800" b="0" i="0" u="none" strike="noStrike" baseline="0" dirty="0">
                <a:solidFill>
                  <a:srgbClr val="000000"/>
                </a:solidFill>
                <a:latin typeface="NimbusRomNo9L-ReguItal"/>
              </a:rPr>
              <a:t>:  1) 3D Scanning: Creating 3D models of physical objects 2)  Augmented Reality: Combining real-world scenes with virtual objects 3) Robotics: Providing robots with the ability to perceive and navigate their environment in 3D.</a:t>
            </a:r>
            <a:endParaRPr lang="tr-TR" sz="1800" b="0" i="0" u="none" strike="noStrike" baseline="0" dirty="0">
              <a:solidFill>
                <a:srgbClr val="000000"/>
              </a:solidFill>
              <a:latin typeface="NimbusRomNo9L-ReguItal"/>
            </a:endParaRPr>
          </a:p>
          <a:p>
            <a:pPr marL="342900" indent="-342900" algn="l">
              <a:buAutoNum type="alphaLcParenBoth"/>
            </a:pPr>
            <a:r>
              <a:rPr lang="en-US" sz="1800" b="0" i="0" u="none" strike="noStrike" baseline="0" dirty="0">
                <a:solidFill>
                  <a:srgbClr val="000000"/>
                </a:solidFill>
                <a:latin typeface="NimbusRomNo9L-ReguItal"/>
              </a:rPr>
              <a:t>smartphone augmented reality with real-time depth occlusion effects</a:t>
            </a:r>
            <a:r>
              <a:rPr lang="tr-TR"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Ital"/>
              </a:rPr>
              <a:t>(</a:t>
            </a:r>
            <a:r>
              <a:rPr lang="en-US" sz="1800" b="0" i="0" u="none" strike="noStrike" baseline="0" dirty="0">
                <a:solidFill>
                  <a:srgbClr val="4D0F00"/>
                </a:solidFill>
                <a:latin typeface="NimbusRomNo9L-ReguItal"/>
              </a:rPr>
              <a:t>Valentin, </a:t>
            </a:r>
            <a:r>
              <a:rPr lang="en-US" sz="1800" b="0" i="0" u="none" strike="noStrike" baseline="0" dirty="0" err="1">
                <a:solidFill>
                  <a:srgbClr val="4D0F00"/>
                </a:solidFill>
                <a:latin typeface="NimbusRomNo9L-ReguItal"/>
              </a:rPr>
              <a:t>Kowdle</a:t>
            </a:r>
            <a:r>
              <a:rPr lang="en-US" sz="1800" b="0" i="0" u="none" strike="noStrike" baseline="0" dirty="0">
                <a:solidFill>
                  <a:srgbClr val="4D0F00"/>
                </a:solidFill>
                <a:latin typeface="NimbusRomNo9L-ReguItal"/>
              </a:rPr>
              <a:t> </a:t>
            </a:r>
            <a:r>
              <a:rPr lang="en-US" sz="1800" b="0" i="0" u="none" strike="noStrike" baseline="0" dirty="0">
                <a:solidFill>
                  <a:srgbClr val="4D0F00"/>
                </a:solidFill>
                <a:latin typeface="NimbusRomNo9L-Regu"/>
              </a:rPr>
              <a:t>et al. </a:t>
            </a:r>
            <a:r>
              <a:rPr lang="en-US" sz="1800" b="0" i="0" u="none" strike="noStrike" baseline="0" dirty="0">
                <a:solidFill>
                  <a:srgbClr val="4D0F00"/>
                </a:solidFill>
                <a:latin typeface="NimbusRomNo9L-ReguItal"/>
              </a:rPr>
              <a:t>2018</a:t>
            </a:r>
            <a:r>
              <a:rPr lang="en-US" sz="1800" b="0" i="0" u="none" strike="noStrike" baseline="0" dirty="0">
                <a:solidFill>
                  <a:srgbClr val="000000"/>
                </a:solidFill>
                <a:latin typeface="NimbusRomNo9L-ReguItal"/>
              </a:rPr>
              <a:t>) </a:t>
            </a:r>
            <a:r>
              <a:rPr lang="tr-TR" sz="1800" b="0" i="0" u="none" strike="noStrike" baseline="0" dirty="0">
                <a:solidFill>
                  <a:srgbClr val="000000"/>
                </a:solidFill>
                <a:latin typeface="NimbusRomNo9L-ReguItal"/>
              </a:rPr>
              <a:t>: </a:t>
            </a:r>
          </a:p>
          <a:p>
            <a:pPr marL="342900" indent="-342900" algn="l">
              <a:buAutoNum type="alphaLcParenBoth"/>
            </a:pPr>
            <a:r>
              <a:rPr lang="en-US" sz="1800" b="0" i="0" u="none" strike="noStrike" baseline="0" dirty="0">
                <a:solidFill>
                  <a:srgbClr val="000000"/>
                </a:solidFill>
                <a:latin typeface="NimbusRomNo9L-ReguItal"/>
              </a:rPr>
              <a:t>3D map computed in real-time on a fully</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autonomous</a:t>
            </a:r>
            <a:r>
              <a:rPr lang="tr-TR" sz="1800" b="0" i="0" u="none" strike="noStrike" baseline="0" dirty="0">
                <a:solidFill>
                  <a:srgbClr val="000000"/>
                </a:solidFill>
                <a:latin typeface="NimbusRomNo9L-ReguItal"/>
              </a:rPr>
              <a:t> </a:t>
            </a:r>
            <a:r>
              <a:rPr lang="tr-TR" sz="1800" b="0" i="0" u="none" strike="noStrike" baseline="0" dirty="0" err="1">
                <a:solidFill>
                  <a:srgbClr val="000000"/>
                </a:solidFill>
                <a:latin typeface="NimbusRomNo9L-ReguItal"/>
              </a:rPr>
              <a:t>Skydio</a:t>
            </a:r>
            <a:r>
              <a:rPr lang="tr-TR" sz="1800" b="0" i="0" u="none" strike="noStrike" baseline="0" dirty="0">
                <a:solidFill>
                  <a:srgbClr val="000000"/>
                </a:solidFill>
                <a:latin typeface="NimbusRomNo9L-ReguItal"/>
              </a:rPr>
              <a:t> R1 </a:t>
            </a:r>
            <a:r>
              <a:rPr lang="tr-TR" sz="1800" b="0" i="0" u="none" strike="noStrike" baseline="0" dirty="0" err="1">
                <a:solidFill>
                  <a:srgbClr val="000000"/>
                </a:solidFill>
                <a:latin typeface="NimbusRomNo9L-ReguItal"/>
              </a:rPr>
              <a:t>drone</a:t>
            </a:r>
            <a:r>
              <a:rPr lang="tr-TR" sz="1800" b="0" i="0" u="none" strike="noStrike" baseline="0" dirty="0">
                <a:solidFill>
                  <a:srgbClr val="000000"/>
                </a:solidFill>
                <a:latin typeface="NimbusRomNo9L-ReguItal"/>
              </a:rPr>
              <a:t>: </a:t>
            </a:r>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45</a:t>
            </a:fld>
            <a:endParaRPr lang="tr-TR"/>
          </a:p>
        </p:txBody>
      </p:sp>
    </p:spTree>
    <p:extLst>
      <p:ext uri="{BB962C8B-B14F-4D97-AF65-F5344CB8AC3E}">
        <p14:creationId xmlns:p14="http://schemas.microsoft.com/office/powerpoint/2010/main" val="1714055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Tx/>
              <a:buChar char="-"/>
            </a:pPr>
            <a:r>
              <a:rPr lang="tr-TR" dirty="0"/>
              <a:t>Do </a:t>
            </a:r>
            <a:r>
              <a:rPr lang="tr-TR" dirty="0" err="1"/>
              <a:t>you</a:t>
            </a:r>
            <a:r>
              <a:rPr lang="tr-TR" dirty="0"/>
              <a:t> </a:t>
            </a:r>
            <a:r>
              <a:rPr lang="tr-TR" dirty="0" err="1"/>
              <a:t>remember</a:t>
            </a:r>
            <a:r>
              <a:rPr lang="tr-TR" dirty="0"/>
              <a:t> </a:t>
            </a:r>
            <a:r>
              <a:rPr lang="tr-TR" dirty="0" err="1"/>
              <a:t>your</a:t>
            </a:r>
            <a:r>
              <a:rPr lang="tr-TR" dirty="0"/>
              <a:t> </a:t>
            </a:r>
            <a:r>
              <a:rPr lang="tr-TR" dirty="0" err="1"/>
              <a:t>biology</a:t>
            </a:r>
            <a:r>
              <a:rPr lang="tr-TR" dirty="0"/>
              <a:t> </a:t>
            </a:r>
            <a:r>
              <a:rPr lang="tr-TR" dirty="0" err="1"/>
              <a:t>classes</a:t>
            </a:r>
            <a:r>
              <a:rPr lang="tr-TR" dirty="0"/>
              <a:t> </a:t>
            </a:r>
            <a:r>
              <a:rPr lang="tr-TR" dirty="0" err="1"/>
              <a:t>from</a:t>
            </a:r>
            <a:r>
              <a:rPr lang="tr-TR" dirty="0"/>
              <a:t> </a:t>
            </a:r>
            <a:r>
              <a:rPr lang="tr-TR" dirty="0" err="1"/>
              <a:t>high</a:t>
            </a:r>
            <a:r>
              <a:rPr lang="tr-TR" dirty="0"/>
              <a:t> </a:t>
            </a:r>
            <a:r>
              <a:rPr lang="tr-TR" dirty="0" err="1"/>
              <a:t>school</a:t>
            </a:r>
            <a:r>
              <a:rPr lang="tr-TR" dirty="0"/>
              <a:t>?</a:t>
            </a:r>
          </a:p>
          <a:p>
            <a:pPr marL="171450" indent="-171450">
              <a:buFontTx/>
              <a:buChar char="-"/>
            </a:pPr>
            <a:r>
              <a:rPr lang="tr-TR" dirty="0" err="1"/>
              <a:t>There</a:t>
            </a:r>
            <a:r>
              <a:rPr lang="tr-TR" dirty="0"/>
              <a:t> </a:t>
            </a:r>
            <a:r>
              <a:rPr lang="tr-TR" dirty="0" err="1"/>
              <a:t>are</a:t>
            </a:r>
            <a:r>
              <a:rPr lang="tr-TR" dirty="0"/>
              <a:t> </a:t>
            </a:r>
            <a:r>
              <a:rPr lang="tr-TR" dirty="0" err="1"/>
              <a:t>some</a:t>
            </a:r>
            <a:r>
              <a:rPr lang="tr-TR" dirty="0"/>
              <a:t> </a:t>
            </a:r>
            <a:r>
              <a:rPr lang="tr-TR" dirty="0" err="1"/>
              <a:t>aspects</a:t>
            </a:r>
            <a:r>
              <a:rPr lang="tr-TR" dirty="0"/>
              <a:t> </a:t>
            </a:r>
            <a:r>
              <a:rPr lang="tr-TR" dirty="0" err="1"/>
              <a:t>that</a:t>
            </a:r>
            <a:r>
              <a:rPr lang="tr-TR" dirty="0"/>
              <a:t> </a:t>
            </a:r>
            <a:r>
              <a:rPr lang="tr-TR" dirty="0" err="1"/>
              <a:t>are</a:t>
            </a:r>
            <a:r>
              <a:rPr lang="tr-TR" dirty="0"/>
              <a:t> of </a:t>
            </a:r>
            <a:r>
              <a:rPr lang="tr-TR" dirty="0" err="1"/>
              <a:t>more</a:t>
            </a:r>
            <a:r>
              <a:rPr lang="tr-TR" dirty="0"/>
              <a:t> </a:t>
            </a:r>
            <a:r>
              <a:rPr lang="tr-TR" dirty="0" err="1"/>
              <a:t>interest</a:t>
            </a:r>
            <a:r>
              <a:rPr lang="tr-TR" dirty="0"/>
              <a:t> </a:t>
            </a:r>
            <a:r>
              <a:rPr lang="tr-TR" dirty="0" err="1"/>
              <a:t>to</a:t>
            </a:r>
            <a:r>
              <a:rPr lang="tr-TR" dirty="0"/>
              <a:t> us, </a:t>
            </a:r>
            <a:r>
              <a:rPr lang="tr-TR" dirty="0" err="1"/>
              <a:t>besides</a:t>
            </a:r>
            <a:r>
              <a:rPr lang="tr-TR" dirty="0"/>
              <a:t> </a:t>
            </a:r>
            <a:r>
              <a:rPr lang="tr-TR" dirty="0" err="1"/>
              <a:t>actual</a:t>
            </a:r>
            <a:r>
              <a:rPr lang="tr-TR" dirty="0"/>
              <a:t> </a:t>
            </a:r>
            <a:r>
              <a:rPr lang="tr-TR" dirty="0" err="1"/>
              <a:t>compositon</a:t>
            </a:r>
            <a:r>
              <a:rPr lang="tr-TR" dirty="0"/>
              <a:t>, </a:t>
            </a:r>
            <a:r>
              <a:rPr lang="tr-TR" dirty="0" err="1"/>
              <a:t>physiology</a:t>
            </a:r>
            <a:r>
              <a:rPr lang="tr-TR" dirty="0"/>
              <a:t> </a:t>
            </a:r>
            <a:r>
              <a:rPr lang="tr-TR" dirty="0" err="1"/>
              <a:t>or</a:t>
            </a:r>
            <a:r>
              <a:rPr lang="tr-TR" dirty="0"/>
              <a:t> </a:t>
            </a:r>
            <a:r>
              <a:rPr lang="tr-TR" dirty="0" err="1"/>
              <a:t>geometry</a:t>
            </a:r>
            <a:r>
              <a:rPr lang="tr-TR" dirty="0"/>
              <a:t> of </a:t>
            </a:r>
            <a:r>
              <a:rPr lang="tr-TR" dirty="0" err="1"/>
              <a:t>the</a:t>
            </a:r>
            <a:r>
              <a:rPr lang="tr-TR" dirty="0"/>
              <a:t> </a:t>
            </a:r>
            <a:r>
              <a:rPr lang="tr-TR" dirty="0" err="1"/>
              <a:t>eyes</a:t>
            </a:r>
            <a:r>
              <a:rPr lang="tr-TR" dirty="0"/>
              <a:t>, </a:t>
            </a:r>
            <a:r>
              <a:rPr lang="tr-TR" dirty="0" err="1"/>
              <a:t>what’s</a:t>
            </a:r>
            <a:r>
              <a:rPr lang="tr-TR" dirty="0"/>
              <a:t> of </a:t>
            </a:r>
            <a:r>
              <a:rPr lang="tr-TR" dirty="0" err="1"/>
              <a:t>more</a:t>
            </a:r>
            <a:r>
              <a:rPr lang="tr-TR" dirty="0"/>
              <a:t> </a:t>
            </a:r>
            <a:r>
              <a:rPr lang="tr-TR" dirty="0" err="1"/>
              <a:t>interest</a:t>
            </a:r>
            <a:r>
              <a:rPr lang="tr-TR" dirty="0"/>
              <a:t> </a:t>
            </a:r>
            <a:r>
              <a:rPr lang="tr-TR" dirty="0" err="1"/>
              <a:t>to</a:t>
            </a:r>
            <a:r>
              <a:rPr lang="tr-TR" dirty="0"/>
              <a:t> us </a:t>
            </a:r>
            <a:r>
              <a:rPr lang="tr-TR" dirty="0" err="1"/>
              <a:t>are</a:t>
            </a:r>
            <a:r>
              <a:rPr lang="tr-TR" dirty="0"/>
              <a:t> </a:t>
            </a:r>
            <a:r>
              <a:rPr lang="tr-TR" dirty="0" err="1"/>
              <a:t>the</a:t>
            </a:r>
            <a:r>
              <a:rPr lang="tr-TR" dirty="0"/>
              <a:t> </a:t>
            </a:r>
            <a:r>
              <a:rPr lang="tr-TR" dirty="0" err="1"/>
              <a:t>sensors</a:t>
            </a:r>
            <a:r>
              <a:rPr lang="tr-TR" dirty="0"/>
              <a:t>,</a:t>
            </a:r>
          </a:p>
          <a:p>
            <a:pPr marL="171450" indent="-171450">
              <a:buFontTx/>
              <a:buChar char="-"/>
            </a:pPr>
            <a:r>
              <a:rPr lang="tr-TR" dirty="0" err="1"/>
              <a:t>The</a:t>
            </a:r>
            <a:r>
              <a:rPr lang="tr-TR" dirty="0"/>
              <a:t> </a:t>
            </a:r>
            <a:r>
              <a:rPr lang="tr-TR" dirty="0" err="1"/>
              <a:t>sensors</a:t>
            </a:r>
            <a:r>
              <a:rPr lang="tr-TR" dirty="0"/>
              <a:t> </a:t>
            </a:r>
            <a:r>
              <a:rPr lang="tr-TR" dirty="0" err="1"/>
              <a:t>are</a:t>
            </a:r>
            <a:r>
              <a:rPr lang="tr-TR" dirty="0"/>
              <a:t> </a:t>
            </a:r>
            <a:r>
              <a:rPr lang="tr-TR" dirty="0" err="1"/>
              <a:t>the</a:t>
            </a:r>
            <a:r>
              <a:rPr lang="tr-TR" dirty="0"/>
              <a:t> </a:t>
            </a:r>
            <a:r>
              <a:rPr lang="tr-TR" dirty="0" err="1"/>
              <a:t>cones</a:t>
            </a:r>
            <a:r>
              <a:rPr lang="tr-TR" dirty="0"/>
              <a:t> </a:t>
            </a:r>
            <a:r>
              <a:rPr lang="tr-TR" dirty="0" err="1"/>
              <a:t>and</a:t>
            </a:r>
            <a:r>
              <a:rPr lang="tr-TR" dirty="0"/>
              <a:t> </a:t>
            </a:r>
            <a:r>
              <a:rPr lang="tr-TR" dirty="0" err="1"/>
              <a:t>the</a:t>
            </a:r>
            <a:r>
              <a:rPr lang="tr-TR" dirty="0"/>
              <a:t> </a:t>
            </a:r>
            <a:r>
              <a:rPr lang="tr-TR" dirty="0" err="1"/>
              <a:t>rods</a:t>
            </a:r>
            <a:r>
              <a:rPr lang="tr-TR" dirty="0"/>
              <a:t>. (</a:t>
            </a:r>
            <a:r>
              <a:rPr lang="tr-TR" dirty="0" err="1"/>
              <a:t>black</a:t>
            </a:r>
            <a:r>
              <a:rPr lang="tr-TR" dirty="0"/>
              <a:t> </a:t>
            </a:r>
            <a:r>
              <a:rPr lang="tr-TR" dirty="0" err="1"/>
              <a:t>and</a:t>
            </a:r>
            <a:r>
              <a:rPr lang="tr-TR" dirty="0"/>
              <a:t> </a:t>
            </a:r>
            <a:r>
              <a:rPr lang="tr-TR" dirty="0" err="1"/>
              <a:t>white</a:t>
            </a:r>
            <a:r>
              <a:rPr lang="tr-TR" dirty="0"/>
              <a:t>) </a:t>
            </a:r>
            <a:r>
              <a:rPr lang="tr-TR" dirty="0" err="1"/>
              <a:t>We</a:t>
            </a:r>
            <a:r>
              <a:rPr lang="tr-TR" dirty="0"/>
              <a:t> </a:t>
            </a:r>
            <a:r>
              <a:rPr lang="tr-TR" dirty="0" err="1"/>
              <a:t>only</a:t>
            </a:r>
            <a:r>
              <a:rPr lang="tr-TR" dirty="0"/>
              <a:t> </a:t>
            </a:r>
            <a:r>
              <a:rPr lang="tr-TR" dirty="0" err="1"/>
              <a:t>see</a:t>
            </a:r>
            <a:r>
              <a:rPr lang="tr-TR" dirty="0"/>
              <a:t> </a:t>
            </a:r>
            <a:r>
              <a:rPr lang="tr-TR" dirty="0" err="1"/>
              <a:t>the</a:t>
            </a:r>
            <a:r>
              <a:rPr lang="tr-TR" dirty="0"/>
              <a:t> </a:t>
            </a:r>
            <a:r>
              <a:rPr lang="tr-TR" dirty="0" err="1"/>
              <a:t>center</a:t>
            </a:r>
            <a:r>
              <a:rPr lang="tr-TR" dirty="0"/>
              <a:t> </a:t>
            </a:r>
            <a:r>
              <a:rPr lang="tr-TR" dirty="0" err="1"/>
              <a:t>precisely</a:t>
            </a:r>
            <a:r>
              <a:rPr lang="tr-TR" dirty="0"/>
              <a:t>, </a:t>
            </a:r>
            <a:r>
              <a:rPr lang="tr-TR" dirty="0" err="1"/>
              <a:t>the</a:t>
            </a:r>
            <a:r>
              <a:rPr lang="tr-TR" dirty="0"/>
              <a:t> </a:t>
            </a:r>
            <a:r>
              <a:rPr lang="tr-TR" dirty="0" err="1"/>
              <a:t>fovia</a:t>
            </a:r>
            <a:r>
              <a:rPr lang="tr-TR" dirty="0"/>
              <a:t>.   </a:t>
            </a:r>
            <a:r>
              <a:rPr lang="tr-TR" dirty="0" err="1"/>
              <a:t>We</a:t>
            </a:r>
            <a:r>
              <a:rPr lang="tr-TR" dirty="0"/>
              <a:t> </a:t>
            </a:r>
            <a:r>
              <a:rPr lang="tr-TR" dirty="0" err="1"/>
              <a:t>only</a:t>
            </a:r>
            <a:r>
              <a:rPr lang="tr-TR" dirty="0"/>
              <a:t> </a:t>
            </a:r>
            <a:r>
              <a:rPr lang="tr-TR" dirty="0" err="1"/>
              <a:t>have</a:t>
            </a:r>
            <a:r>
              <a:rPr lang="tr-TR" dirty="0"/>
              <a:t> </a:t>
            </a:r>
            <a:r>
              <a:rPr lang="tr-TR" dirty="0" err="1"/>
              <a:t>color</a:t>
            </a:r>
            <a:r>
              <a:rPr lang="tr-TR" dirty="0"/>
              <a:t> </a:t>
            </a:r>
            <a:r>
              <a:rPr lang="tr-TR" dirty="0" err="1"/>
              <a:t>vision</a:t>
            </a:r>
            <a:r>
              <a:rPr lang="tr-TR" dirty="0"/>
              <a:t> on </a:t>
            </a:r>
            <a:r>
              <a:rPr lang="tr-TR" dirty="0" err="1"/>
              <a:t>the</a:t>
            </a:r>
            <a:r>
              <a:rPr lang="tr-TR" dirty="0"/>
              <a:t> </a:t>
            </a:r>
            <a:r>
              <a:rPr lang="tr-TR" dirty="0" err="1"/>
              <a:t>cones</a:t>
            </a:r>
            <a:r>
              <a:rPr lang="tr-TR" dirty="0"/>
              <a:t>.</a:t>
            </a:r>
          </a:p>
          <a:p>
            <a:pPr marL="171450" indent="-171450">
              <a:buFontTx/>
              <a:buChar char="-"/>
            </a:pPr>
            <a:r>
              <a:rPr lang="tr-TR" dirty="0"/>
              <a:t>At night we mostly see black and white. </a:t>
            </a:r>
            <a:r>
              <a:rPr lang="tr-TR" dirty="0" err="1"/>
              <a:t>Rods</a:t>
            </a:r>
            <a:r>
              <a:rPr lang="tr-TR" dirty="0"/>
              <a:t> </a:t>
            </a:r>
            <a:r>
              <a:rPr lang="tr-TR" dirty="0" err="1"/>
              <a:t>are</a:t>
            </a:r>
            <a:r>
              <a:rPr lang="tr-TR" dirty="0"/>
              <a:t> </a:t>
            </a:r>
            <a:r>
              <a:rPr lang="tr-TR" dirty="0" err="1"/>
              <a:t>more</a:t>
            </a:r>
            <a:r>
              <a:rPr lang="tr-TR" dirty="0"/>
              <a:t> </a:t>
            </a:r>
            <a:r>
              <a:rPr lang="tr-TR" dirty="0" err="1"/>
              <a:t>sensitive</a:t>
            </a:r>
            <a:r>
              <a:rPr lang="tr-TR" dirty="0"/>
              <a:t> </a:t>
            </a:r>
            <a:r>
              <a:rPr lang="tr-TR" dirty="0" err="1"/>
              <a:t>to</a:t>
            </a:r>
            <a:r>
              <a:rPr lang="tr-TR" dirty="0"/>
              <a:t> </a:t>
            </a:r>
            <a:r>
              <a:rPr lang="tr-TR" dirty="0" err="1"/>
              <a:t>faint</a:t>
            </a:r>
            <a:r>
              <a:rPr lang="tr-TR" dirty="0"/>
              <a:t> </a:t>
            </a:r>
            <a:r>
              <a:rPr lang="tr-TR" dirty="0" err="1"/>
              <a:t>light</a:t>
            </a:r>
            <a:r>
              <a:rPr lang="tr-TR" dirty="0"/>
              <a:t>. </a:t>
            </a:r>
          </a:p>
          <a:p>
            <a:pPr marL="171450" indent="-171450">
              <a:buFontTx/>
              <a:buChar char="-"/>
            </a:pPr>
            <a:r>
              <a:rPr lang="tr-TR" dirty="0"/>
              <a:t>How </a:t>
            </a:r>
            <a:r>
              <a:rPr lang="tr-TR" dirty="0" err="1"/>
              <a:t>many</a:t>
            </a:r>
            <a:r>
              <a:rPr lang="tr-TR" dirty="0"/>
              <a:t> </a:t>
            </a:r>
            <a:r>
              <a:rPr lang="tr-TR" dirty="0" err="1"/>
              <a:t>types</a:t>
            </a:r>
            <a:r>
              <a:rPr lang="tr-TR" dirty="0"/>
              <a:t> of </a:t>
            </a:r>
            <a:r>
              <a:rPr lang="tr-TR" dirty="0" err="1"/>
              <a:t>cones</a:t>
            </a:r>
            <a:r>
              <a:rPr lang="tr-TR" dirty="0"/>
              <a:t> do </a:t>
            </a:r>
            <a:r>
              <a:rPr lang="tr-TR" dirty="0" err="1"/>
              <a:t>you</a:t>
            </a:r>
            <a:r>
              <a:rPr lang="tr-TR" dirty="0"/>
              <a:t> </a:t>
            </a:r>
            <a:r>
              <a:rPr lang="tr-TR" dirty="0" err="1"/>
              <a:t>have</a:t>
            </a:r>
            <a:r>
              <a:rPr lang="tr-TR" dirty="0"/>
              <a:t>? How </a:t>
            </a:r>
            <a:r>
              <a:rPr lang="tr-TR" dirty="0" err="1"/>
              <a:t>many</a:t>
            </a:r>
            <a:r>
              <a:rPr lang="tr-TR" dirty="0"/>
              <a:t> </a:t>
            </a:r>
            <a:r>
              <a:rPr lang="tr-TR" dirty="0" err="1"/>
              <a:t>color</a:t>
            </a:r>
            <a:r>
              <a:rPr lang="tr-TR" dirty="0"/>
              <a:t> </a:t>
            </a:r>
            <a:r>
              <a:rPr lang="tr-TR" dirty="0" err="1"/>
              <a:t>components</a:t>
            </a:r>
            <a:r>
              <a:rPr lang="tr-TR" dirty="0"/>
              <a:t> do </a:t>
            </a:r>
            <a:r>
              <a:rPr lang="tr-TR" dirty="0" err="1"/>
              <a:t>we</a:t>
            </a:r>
            <a:r>
              <a:rPr lang="tr-TR" dirty="0"/>
              <a:t> </a:t>
            </a:r>
            <a:r>
              <a:rPr lang="tr-TR" dirty="0" err="1"/>
              <a:t>have</a:t>
            </a:r>
            <a:r>
              <a:rPr lang="tr-TR" dirty="0"/>
              <a:t>? </a:t>
            </a:r>
            <a:r>
              <a:rPr lang="tr-TR" dirty="0" err="1"/>
              <a:t>Answer</a:t>
            </a:r>
            <a:r>
              <a:rPr lang="tr-TR" dirty="0"/>
              <a:t>: </a:t>
            </a:r>
            <a:r>
              <a:rPr lang="tr-TR" dirty="0" err="1"/>
              <a:t>We</a:t>
            </a:r>
            <a:r>
              <a:rPr lang="tr-TR" dirty="0"/>
              <a:t> </a:t>
            </a:r>
            <a:r>
              <a:rPr lang="tr-TR" dirty="0" err="1"/>
              <a:t>have</a:t>
            </a:r>
            <a:r>
              <a:rPr lang="tr-TR" dirty="0"/>
              <a:t> </a:t>
            </a:r>
            <a:r>
              <a:rPr lang="tr-TR" dirty="0" err="1"/>
              <a:t>three</a:t>
            </a:r>
            <a:r>
              <a:rPr lang="tr-TR" dirty="0"/>
              <a:t> </a:t>
            </a:r>
            <a:r>
              <a:rPr lang="tr-TR" dirty="0" err="1"/>
              <a:t>cones</a:t>
            </a:r>
            <a:r>
              <a:rPr lang="tr-TR" dirty="0"/>
              <a:t>. </a:t>
            </a:r>
          </a:p>
        </p:txBody>
      </p:sp>
      <p:sp>
        <p:nvSpPr>
          <p:cNvPr id="4" name="Slayt Numarası Yer Tutucusu 3"/>
          <p:cNvSpPr>
            <a:spLocks noGrp="1"/>
          </p:cNvSpPr>
          <p:nvPr>
            <p:ph type="sldNum" sz="quarter" idx="5"/>
          </p:nvPr>
        </p:nvSpPr>
        <p:spPr/>
        <p:txBody>
          <a:bodyPr/>
          <a:lstStyle/>
          <a:p>
            <a:fld id="{64518F14-9C4F-43DE-B4CA-B917A27AF3FD}" type="slidenum">
              <a:rPr lang="en-GB" smtClean="0"/>
              <a:t>5</a:t>
            </a:fld>
            <a:endParaRPr lang="en-GB"/>
          </a:p>
        </p:txBody>
      </p:sp>
    </p:spTree>
    <p:extLst>
      <p:ext uri="{BB962C8B-B14F-4D97-AF65-F5344CB8AC3E}">
        <p14:creationId xmlns:p14="http://schemas.microsoft.com/office/powerpoint/2010/main" val="232936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0" i="0" dirty="0">
                <a:solidFill>
                  <a:srgbClr val="374151"/>
                </a:solidFill>
                <a:effectLst/>
                <a:latin typeface="Söhne"/>
              </a:rPr>
              <a:t>Computational photography is a field of study and technology that combines computational methods with traditional photography to enhance or extend the capabilities of imaging systems. It leverages computational techniques to improve various aspects of image acquisition, processing, and manipulation, going beyond the limitations of conventional optics and sensors. Computational photography encompasses a wide range of techniques and applications, and its goal is often to create images that would be challenging or impossible to capture with traditional cameras alone.</a:t>
            </a:r>
            <a:endParaRPr lang="tr-TR" dirty="0"/>
          </a:p>
        </p:txBody>
      </p:sp>
      <p:sp>
        <p:nvSpPr>
          <p:cNvPr id="4" name="Slayt Numarası Yer Tutucusu 3"/>
          <p:cNvSpPr>
            <a:spLocks noGrp="1"/>
          </p:cNvSpPr>
          <p:nvPr>
            <p:ph type="sldNum" sz="quarter" idx="5"/>
          </p:nvPr>
        </p:nvSpPr>
        <p:spPr/>
        <p:txBody>
          <a:bodyPr/>
          <a:lstStyle/>
          <a:p>
            <a:fld id="{201F9355-3C85-4B6B-AB0A-40505C3BA250}" type="slidenum">
              <a:rPr lang="tr-TR" smtClean="0"/>
              <a:t>46</a:t>
            </a:fld>
            <a:endParaRPr lang="tr-TR"/>
          </a:p>
        </p:txBody>
      </p:sp>
    </p:spTree>
    <p:extLst>
      <p:ext uri="{BB962C8B-B14F-4D97-AF65-F5344CB8AC3E}">
        <p14:creationId xmlns:p14="http://schemas.microsoft.com/office/powerpoint/2010/main" val="944064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54</a:t>
            </a:fld>
            <a:endParaRPr lang="en-GB"/>
          </a:p>
        </p:txBody>
      </p:sp>
    </p:spTree>
    <p:extLst>
      <p:ext uri="{BB962C8B-B14F-4D97-AF65-F5344CB8AC3E}">
        <p14:creationId xmlns:p14="http://schemas.microsoft.com/office/powerpoint/2010/main" val="3562888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Tx/>
              <a:buChar char="-"/>
            </a:pPr>
            <a:r>
              <a:rPr lang="tr-TR" dirty="0" err="1"/>
              <a:t>Our</a:t>
            </a:r>
            <a:r>
              <a:rPr lang="tr-TR" dirty="0"/>
              <a:t> </a:t>
            </a:r>
            <a:r>
              <a:rPr lang="tr-TR" dirty="0" err="1"/>
              <a:t>sensors</a:t>
            </a:r>
            <a:r>
              <a:rPr lang="tr-TR" dirty="0"/>
              <a:t> </a:t>
            </a:r>
            <a:r>
              <a:rPr lang="tr-TR" dirty="0" err="1"/>
              <a:t>are</a:t>
            </a:r>
            <a:r>
              <a:rPr lang="tr-TR" dirty="0"/>
              <a:t> </a:t>
            </a:r>
            <a:r>
              <a:rPr lang="tr-TR" dirty="0" err="1"/>
              <a:t>particularly</a:t>
            </a:r>
            <a:r>
              <a:rPr lang="tr-TR" dirty="0"/>
              <a:t> </a:t>
            </a:r>
            <a:r>
              <a:rPr lang="tr-TR" dirty="0" err="1"/>
              <a:t>good</a:t>
            </a:r>
            <a:r>
              <a:rPr lang="tr-TR" dirty="0"/>
              <a:t> at </a:t>
            </a:r>
            <a:r>
              <a:rPr lang="tr-TR" dirty="0" err="1"/>
              <a:t>detecting</a:t>
            </a:r>
            <a:r>
              <a:rPr lang="tr-TR" dirty="0"/>
              <a:t> RGB, </a:t>
            </a:r>
            <a:r>
              <a:rPr lang="tr-TR" dirty="0" err="1"/>
              <a:t>that’s</a:t>
            </a:r>
            <a:r>
              <a:rPr lang="tr-TR" dirty="0"/>
              <a:t> </a:t>
            </a:r>
            <a:r>
              <a:rPr lang="tr-TR" dirty="0" err="1"/>
              <a:t>why</a:t>
            </a:r>
            <a:r>
              <a:rPr lang="tr-TR" dirty="0"/>
              <a:t> </a:t>
            </a:r>
            <a:r>
              <a:rPr lang="tr-TR" dirty="0" err="1"/>
              <a:t>we</a:t>
            </a:r>
            <a:r>
              <a:rPr lang="tr-TR" dirty="0"/>
              <a:t> </a:t>
            </a:r>
            <a:r>
              <a:rPr lang="tr-TR" dirty="0" err="1"/>
              <a:t>use</a:t>
            </a:r>
            <a:r>
              <a:rPr lang="tr-TR" dirty="0"/>
              <a:t> </a:t>
            </a:r>
            <a:r>
              <a:rPr lang="tr-TR" dirty="0" err="1"/>
              <a:t>that</a:t>
            </a:r>
            <a:r>
              <a:rPr lang="tr-TR" dirty="0"/>
              <a:t>. </a:t>
            </a:r>
            <a:r>
              <a:rPr lang="tr-TR" dirty="0" err="1"/>
              <a:t>So</a:t>
            </a:r>
            <a:r>
              <a:rPr lang="tr-TR" dirty="0"/>
              <a:t> </a:t>
            </a:r>
            <a:r>
              <a:rPr lang="tr-TR" dirty="0" err="1"/>
              <a:t>we</a:t>
            </a:r>
            <a:r>
              <a:rPr lang="tr-TR" dirty="0"/>
              <a:t> </a:t>
            </a:r>
            <a:r>
              <a:rPr lang="tr-TR" dirty="0" err="1"/>
              <a:t>have</a:t>
            </a:r>
            <a:r>
              <a:rPr lang="tr-TR" dirty="0"/>
              <a:t> </a:t>
            </a:r>
            <a:r>
              <a:rPr lang="tr-TR" dirty="0" err="1"/>
              <a:t>three</a:t>
            </a:r>
            <a:r>
              <a:rPr lang="tr-TR" dirty="0"/>
              <a:t> </a:t>
            </a:r>
            <a:r>
              <a:rPr lang="tr-TR" dirty="0" err="1"/>
              <a:t>cones</a:t>
            </a:r>
            <a:r>
              <a:rPr lang="tr-TR" dirty="0"/>
              <a:t>. </a:t>
            </a:r>
          </a:p>
          <a:p>
            <a:pPr marL="171450" indent="-171450">
              <a:buFontTx/>
              <a:buChar char="-"/>
            </a:pPr>
            <a:r>
              <a:rPr lang="tr-TR" dirty="0"/>
              <a:t>X </a:t>
            </a:r>
            <a:r>
              <a:rPr lang="tr-TR" dirty="0" err="1"/>
              <a:t>axis</a:t>
            </a:r>
            <a:r>
              <a:rPr lang="tr-TR" dirty="0"/>
              <a:t>: </a:t>
            </a:r>
            <a:r>
              <a:rPr lang="tr-TR" dirty="0" err="1"/>
              <a:t>wavelength</a:t>
            </a:r>
            <a:r>
              <a:rPr lang="tr-TR" dirty="0"/>
              <a:t> Y </a:t>
            </a:r>
            <a:r>
              <a:rPr lang="tr-TR" dirty="0" err="1"/>
              <a:t>axis</a:t>
            </a:r>
            <a:r>
              <a:rPr lang="tr-TR" dirty="0"/>
              <a:t>: </a:t>
            </a:r>
            <a:r>
              <a:rPr lang="tr-TR" dirty="0" err="1"/>
              <a:t>absorption</a:t>
            </a:r>
            <a:r>
              <a:rPr lang="tr-TR" dirty="0"/>
              <a:t>. How </a:t>
            </a:r>
            <a:r>
              <a:rPr lang="tr-TR" dirty="0" err="1"/>
              <a:t>much</a:t>
            </a:r>
            <a:r>
              <a:rPr lang="tr-TR" dirty="0"/>
              <a:t> </a:t>
            </a:r>
            <a:r>
              <a:rPr lang="tr-TR" dirty="0" err="1"/>
              <a:t>each</a:t>
            </a:r>
            <a:r>
              <a:rPr lang="tr-TR" dirty="0"/>
              <a:t> </a:t>
            </a:r>
            <a:r>
              <a:rPr lang="tr-TR" dirty="0" err="1"/>
              <a:t>cone</a:t>
            </a:r>
            <a:r>
              <a:rPr lang="tr-TR" dirty="0"/>
              <a:t> is </a:t>
            </a:r>
            <a:r>
              <a:rPr lang="tr-TR" dirty="0" err="1"/>
              <a:t>sensitive</a:t>
            </a:r>
            <a:r>
              <a:rPr lang="tr-TR" dirty="0"/>
              <a:t> </a:t>
            </a:r>
            <a:r>
              <a:rPr lang="tr-TR" dirty="0" err="1"/>
              <a:t>to</a:t>
            </a:r>
            <a:r>
              <a:rPr lang="tr-TR" dirty="0"/>
              <a:t> </a:t>
            </a:r>
            <a:r>
              <a:rPr lang="tr-TR" dirty="0" err="1"/>
              <a:t>that</a:t>
            </a:r>
            <a:r>
              <a:rPr lang="tr-TR" dirty="0"/>
              <a:t> </a:t>
            </a:r>
            <a:r>
              <a:rPr lang="tr-TR" dirty="0" err="1"/>
              <a:t>type</a:t>
            </a:r>
            <a:r>
              <a:rPr lang="tr-TR" dirty="0"/>
              <a:t> of </a:t>
            </a:r>
            <a:r>
              <a:rPr lang="tr-TR" dirty="0" err="1"/>
              <a:t>light</a:t>
            </a:r>
            <a:r>
              <a:rPr lang="tr-TR" dirty="0"/>
              <a:t>. </a:t>
            </a:r>
          </a:p>
          <a:p>
            <a:pPr marL="171450" indent="-171450">
              <a:buFontTx/>
              <a:buChar char="-"/>
            </a:pPr>
            <a:r>
              <a:rPr lang="tr-TR" dirty="0" err="1"/>
              <a:t>Certainly</a:t>
            </a:r>
            <a:r>
              <a:rPr lang="tr-TR" dirty="0"/>
              <a:t> </a:t>
            </a:r>
            <a:r>
              <a:rPr lang="tr-TR" dirty="0" err="1"/>
              <a:t>there</a:t>
            </a:r>
            <a:r>
              <a:rPr lang="tr-TR" dirty="0"/>
              <a:t> is </a:t>
            </a:r>
            <a:r>
              <a:rPr lang="tr-TR" dirty="0" err="1"/>
              <a:t>overlapping</a:t>
            </a:r>
            <a:r>
              <a:rPr lang="tr-TR" dirty="0"/>
              <a:t> </a:t>
            </a:r>
            <a:r>
              <a:rPr lang="tr-TR" dirty="0" err="1"/>
              <a:t>so</a:t>
            </a:r>
            <a:r>
              <a:rPr lang="tr-TR" dirty="0"/>
              <a:t> </a:t>
            </a:r>
            <a:r>
              <a:rPr lang="tr-TR" dirty="0" err="1"/>
              <a:t>that</a:t>
            </a:r>
            <a:r>
              <a:rPr lang="tr-TR" dirty="0"/>
              <a:t> </a:t>
            </a:r>
            <a:r>
              <a:rPr lang="tr-TR" dirty="0" err="1"/>
              <a:t>we</a:t>
            </a:r>
            <a:r>
              <a:rPr lang="tr-TR" dirty="0"/>
              <a:t> can </a:t>
            </a:r>
            <a:r>
              <a:rPr lang="tr-TR" dirty="0" err="1"/>
              <a:t>see</a:t>
            </a:r>
            <a:r>
              <a:rPr lang="tr-TR" dirty="0"/>
              <a:t> </a:t>
            </a:r>
            <a:r>
              <a:rPr lang="tr-TR" dirty="0" err="1"/>
              <a:t>all</a:t>
            </a:r>
            <a:r>
              <a:rPr lang="tr-TR" dirty="0"/>
              <a:t> of </a:t>
            </a:r>
            <a:r>
              <a:rPr lang="tr-TR" dirty="0" err="1"/>
              <a:t>them</a:t>
            </a:r>
            <a:r>
              <a:rPr lang="tr-TR" dirty="0"/>
              <a:t> but </a:t>
            </a:r>
            <a:r>
              <a:rPr lang="tr-TR" dirty="0" err="1"/>
              <a:t>with</a:t>
            </a:r>
            <a:r>
              <a:rPr lang="tr-TR" dirty="0"/>
              <a:t> </a:t>
            </a:r>
            <a:r>
              <a:rPr lang="tr-TR" dirty="0" err="1"/>
              <a:t>different</a:t>
            </a:r>
            <a:r>
              <a:rPr lang="tr-TR" dirty="0"/>
              <a:t> </a:t>
            </a:r>
            <a:r>
              <a:rPr lang="tr-TR" dirty="0" err="1"/>
              <a:t>amount</a:t>
            </a:r>
            <a:r>
              <a:rPr lang="tr-TR" dirty="0"/>
              <a:t>..</a:t>
            </a:r>
          </a:p>
          <a:p>
            <a:pPr marL="171450" indent="-171450">
              <a:buFontTx/>
              <a:buChar char="-"/>
            </a:pPr>
            <a:r>
              <a:rPr lang="tr-TR" dirty="0" err="1"/>
              <a:t>Each</a:t>
            </a:r>
            <a:r>
              <a:rPr lang="tr-TR" dirty="0"/>
              <a:t> </a:t>
            </a:r>
            <a:r>
              <a:rPr lang="tr-TR" dirty="0" err="1"/>
              <a:t>person</a:t>
            </a:r>
            <a:r>
              <a:rPr lang="tr-TR" dirty="0"/>
              <a:t> has </a:t>
            </a:r>
            <a:r>
              <a:rPr lang="tr-TR" dirty="0" err="1"/>
              <a:t>their</a:t>
            </a:r>
            <a:r>
              <a:rPr lang="tr-TR" dirty="0"/>
              <a:t> </a:t>
            </a:r>
            <a:r>
              <a:rPr lang="tr-TR" dirty="0" err="1"/>
              <a:t>peaks</a:t>
            </a:r>
            <a:r>
              <a:rPr lang="tr-TR" dirty="0"/>
              <a:t> at </a:t>
            </a:r>
            <a:r>
              <a:rPr lang="tr-TR" dirty="0" err="1"/>
              <a:t>slightliy</a:t>
            </a:r>
            <a:r>
              <a:rPr lang="tr-TR" dirty="0"/>
              <a:t> </a:t>
            </a:r>
            <a:r>
              <a:rPr lang="tr-TR" dirty="0" err="1"/>
              <a:t>different</a:t>
            </a:r>
            <a:r>
              <a:rPr lang="tr-TR" dirty="0"/>
              <a:t> </a:t>
            </a:r>
            <a:r>
              <a:rPr lang="tr-TR" dirty="0" err="1"/>
              <a:t>points</a:t>
            </a:r>
            <a:r>
              <a:rPr lang="tr-TR" dirty="0"/>
              <a:t>.</a:t>
            </a:r>
          </a:p>
          <a:p>
            <a:pPr marL="171450" indent="-171450">
              <a:buFontTx/>
              <a:buChar char="-"/>
            </a:pPr>
            <a:r>
              <a:rPr lang="tr-TR" dirty="0"/>
              <a:t>People </a:t>
            </a:r>
            <a:r>
              <a:rPr lang="tr-TR" dirty="0" err="1"/>
              <a:t>who</a:t>
            </a:r>
            <a:r>
              <a:rPr lang="tr-TR" dirty="0"/>
              <a:t> </a:t>
            </a:r>
            <a:r>
              <a:rPr lang="tr-TR" dirty="0" err="1"/>
              <a:t>are</a:t>
            </a:r>
            <a:r>
              <a:rPr lang="tr-TR" dirty="0"/>
              <a:t> </a:t>
            </a:r>
            <a:r>
              <a:rPr lang="tr-TR" dirty="0" err="1"/>
              <a:t>color</a:t>
            </a:r>
            <a:r>
              <a:rPr lang="tr-TR" dirty="0"/>
              <a:t> </a:t>
            </a:r>
            <a:r>
              <a:rPr lang="tr-TR" dirty="0" err="1"/>
              <a:t>blind</a:t>
            </a:r>
            <a:r>
              <a:rPr lang="tr-TR" dirty="0"/>
              <a:t> </a:t>
            </a:r>
            <a:r>
              <a:rPr lang="tr-TR" dirty="0" err="1"/>
              <a:t>have</a:t>
            </a:r>
            <a:r>
              <a:rPr lang="tr-TR" dirty="0"/>
              <a:t> </a:t>
            </a:r>
            <a:r>
              <a:rPr lang="tr-TR" dirty="0" err="1"/>
              <a:t>these</a:t>
            </a:r>
            <a:r>
              <a:rPr lang="tr-TR" dirty="0"/>
              <a:t> two RG </a:t>
            </a:r>
            <a:r>
              <a:rPr lang="tr-TR" dirty="0" err="1"/>
              <a:t>peaks</a:t>
            </a:r>
            <a:r>
              <a:rPr lang="tr-TR" dirty="0"/>
              <a:t> </a:t>
            </a:r>
            <a:r>
              <a:rPr lang="tr-TR" dirty="0" err="1"/>
              <a:t>too</a:t>
            </a:r>
            <a:r>
              <a:rPr lang="tr-TR" dirty="0"/>
              <a:t> </a:t>
            </a:r>
            <a:r>
              <a:rPr lang="tr-TR" dirty="0" err="1"/>
              <a:t>close</a:t>
            </a:r>
            <a:r>
              <a:rPr lang="tr-TR" dirty="0"/>
              <a:t> </a:t>
            </a:r>
            <a:r>
              <a:rPr lang="tr-TR" dirty="0" err="1"/>
              <a:t>so</a:t>
            </a:r>
            <a:r>
              <a:rPr lang="tr-TR" dirty="0"/>
              <a:t> </a:t>
            </a:r>
            <a:r>
              <a:rPr lang="tr-TR" dirty="0" err="1"/>
              <a:t>that</a:t>
            </a:r>
            <a:r>
              <a:rPr lang="tr-TR" dirty="0"/>
              <a:t> they </a:t>
            </a:r>
            <a:r>
              <a:rPr lang="tr-TR" dirty="0" err="1"/>
              <a:t>dont</a:t>
            </a:r>
            <a:r>
              <a:rPr lang="tr-TR" dirty="0"/>
              <a:t> </a:t>
            </a:r>
            <a:r>
              <a:rPr lang="tr-TR" dirty="0" err="1"/>
              <a:t>have</a:t>
            </a:r>
            <a:r>
              <a:rPr lang="tr-TR" dirty="0"/>
              <a:t> </a:t>
            </a:r>
            <a:r>
              <a:rPr lang="tr-TR" dirty="0" err="1"/>
              <a:t>the</a:t>
            </a:r>
            <a:r>
              <a:rPr lang="tr-TR" dirty="0"/>
              <a:t> </a:t>
            </a:r>
            <a:r>
              <a:rPr lang="tr-TR" dirty="0" err="1"/>
              <a:t>capability</a:t>
            </a:r>
            <a:r>
              <a:rPr lang="tr-TR" dirty="0"/>
              <a:t> </a:t>
            </a:r>
            <a:r>
              <a:rPr lang="tr-TR" dirty="0" err="1"/>
              <a:t>to</a:t>
            </a:r>
            <a:r>
              <a:rPr lang="tr-TR" dirty="0"/>
              <a:t> </a:t>
            </a:r>
            <a:r>
              <a:rPr lang="tr-TR" dirty="0" err="1"/>
              <a:t>distinguish</a:t>
            </a:r>
            <a:r>
              <a:rPr lang="tr-TR" dirty="0"/>
              <a:t> </a:t>
            </a:r>
            <a:r>
              <a:rPr lang="tr-TR" dirty="0" err="1"/>
              <a:t>them</a:t>
            </a:r>
            <a:r>
              <a:rPr lang="tr-TR" dirty="0"/>
              <a:t>.</a:t>
            </a:r>
          </a:p>
          <a:p>
            <a:pPr marL="171450" indent="-171450">
              <a:buFontTx/>
              <a:buChar char="-"/>
            </a:pPr>
            <a:r>
              <a:rPr lang="tr-TR" dirty="0" err="1"/>
              <a:t>There</a:t>
            </a:r>
            <a:r>
              <a:rPr lang="tr-TR" dirty="0"/>
              <a:t> </a:t>
            </a:r>
            <a:r>
              <a:rPr lang="tr-TR" dirty="0" err="1"/>
              <a:t>are</a:t>
            </a:r>
            <a:r>
              <a:rPr lang="tr-TR" dirty="0"/>
              <a:t> </a:t>
            </a:r>
            <a:r>
              <a:rPr lang="tr-TR" dirty="0" err="1"/>
              <a:t>different</a:t>
            </a:r>
            <a:r>
              <a:rPr lang="tr-TR" dirty="0"/>
              <a:t> </a:t>
            </a:r>
            <a:r>
              <a:rPr lang="tr-TR" dirty="0" err="1"/>
              <a:t>types</a:t>
            </a:r>
            <a:r>
              <a:rPr lang="tr-TR" dirty="0"/>
              <a:t> of </a:t>
            </a:r>
            <a:r>
              <a:rPr lang="tr-TR" dirty="0" err="1"/>
              <a:t>color</a:t>
            </a:r>
            <a:r>
              <a:rPr lang="tr-TR" dirty="0"/>
              <a:t> </a:t>
            </a:r>
            <a:r>
              <a:rPr lang="tr-TR" dirty="0" err="1"/>
              <a:t>blindness</a:t>
            </a:r>
            <a:r>
              <a:rPr lang="tr-TR" dirty="0"/>
              <a:t>. </a:t>
            </a:r>
            <a:r>
              <a:rPr lang="tr-TR" dirty="0" err="1"/>
              <a:t>Some</a:t>
            </a:r>
            <a:r>
              <a:rPr lang="tr-TR" dirty="0"/>
              <a:t> </a:t>
            </a:r>
            <a:r>
              <a:rPr lang="tr-TR" dirty="0" err="1"/>
              <a:t>people</a:t>
            </a:r>
            <a:r>
              <a:rPr lang="tr-TR" dirty="0"/>
              <a:t> </a:t>
            </a:r>
            <a:r>
              <a:rPr lang="tr-TR" dirty="0" err="1"/>
              <a:t>have</a:t>
            </a:r>
            <a:r>
              <a:rPr lang="tr-TR" dirty="0"/>
              <a:t> two </a:t>
            </a:r>
            <a:r>
              <a:rPr lang="tr-TR" dirty="0" err="1"/>
              <a:t>cones</a:t>
            </a:r>
            <a:r>
              <a:rPr lang="tr-TR" dirty="0"/>
              <a:t>. </a:t>
            </a:r>
          </a:p>
        </p:txBody>
      </p:sp>
      <p:sp>
        <p:nvSpPr>
          <p:cNvPr id="4" name="Slayt Numarası Yer Tutucusu 3"/>
          <p:cNvSpPr>
            <a:spLocks noGrp="1"/>
          </p:cNvSpPr>
          <p:nvPr>
            <p:ph type="sldNum" sz="quarter" idx="5"/>
          </p:nvPr>
        </p:nvSpPr>
        <p:spPr/>
        <p:txBody>
          <a:bodyPr/>
          <a:lstStyle/>
          <a:p>
            <a:fld id="{64518F14-9C4F-43DE-B4CA-B917A27AF3FD}" type="slidenum">
              <a:rPr lang="en-GB" smtClean="0"/>
              <a:t>6</a:t>
            </a:fld>
            <a:endParaRPr lang="en-GB"/>
          </a:p>
        </p:txBody>
      </p:sp>
    </p:spTree>
    <p:extLst>
      <p:ext uri="{BB962C8B-B14F-4D97-AF65-F5344CB8AC3E}">
        <p14:creationId xmlns:p14="http://schemas.microsoft.com/office/powerpoint/2010/main" val="173465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Tx/>
              <a:buChar char="-"/>
            </a:pPr>
            <a:r>
              <a:rPr lang="tr-TR" dirty="0"/>
              <a:t>Dogs </a:t>
            </a:r>
            <a:r>
              <a:rPr lang="tr-TR" dirty="0" err="1"/>
              <a:t>only</a:t>
            </a:r>
            <a:r>
              <a:rPr lang="tr-TR" dirty="0"/>
              <a:t> </a:t>
            </a:r>
            <a:r>
              <a:rPr lang="tr-TR" dirty="0" err="1"/>
              <a:t>have</a:t>
            </a:r>
            <a:r>
              <a:rPr lang="tr-TR" dirty="0"/>
              <a:t> two </a:t>
            </a:r>
            <a:r>
              <a:rPr lang="tr-TR" dirty="0" err="1"/>
              <a:t>cones</a:t>
            </a:r>
            <a:r>
              <a:rPr lang="tr-TR" dirty="0"/>
              <a:t>. </a:t>
            </a:r>
            <a:r>
              <a:rPr lang="tr-TR" dirty="0" err="1"/>
              <a:t>Many</a:t>
            </a:r>
            <a:r>
              <a:rPr lang="tr-TR" dirty="0"/>
              <a:t> </a:t>
            </a:r>
            <a:r>
              <a:rPr lang="tr-TR" dirty="0" err="1"/>
              <a:t>mammals</a:t>
            </a:r>
            <a:r>
              <a:rPr lang="tr-TR" dirty="0"/>
              <a:t> </a:t>
            </a:r>
            <a:r>
              <a:rPr lang="tr-TR" dirty="0" err="1"/>
              <a:t>only</a:t>
            </a:r>
            <a:r>
              <a:rPr lang="tr-TR" dirty="0"/>
              <a:t> </a:t>
            </a:r>
            <a:r>
              <a:rPr lang="tr-TR" dirty="0" err="1"/>
              <a:t>have</a:t>
            </a:r>
            <a:r>
              <a:rPr lang="tr-TR" dirty="0"/>
              <a:t> two </a:t>
            </a:r>
            <a:r>
              <a:rPr lang="tr-TR" dirty="0" err="1"/>
              <a:t>cones</a:t>
            </a:r>
            <a:r>
              <a:rPr lang="tr-TR" dirty="0"/>
              <a:t>. They </a:t>
            </a:r>
            <a:r>
              <a:rPr lang="tr-TR" dirty="0" err="1"/>
              <a:t>don’t</a:t>
            </a:r>
            <a:r>
              <a:rPr lang="tr-TR" dirty="0"/>
              <a:t> </a:t>
            </a:r>
            <a:r>
              <a:rPr lang="tr-TR" dirty="0" err="1"/>
              <a:t>see</a:t>
            </a:r>
            <a:r>
              <a:rPr lang="tr-TR" dirty="0"/>
              <a:t> </a:t>
            </a:r>
            <a:r>
              <a:rPr lang="tr-TR" dirty="0" err="1"/>
              <a:t>all</a:t>
            </a:r>
            <a:r>
              <a:rPr lang="tr-TR" dirty="0"/>
              <a:t> </a:t>
            </a:r>
            <a:r>
              <a:rPr lang="tr-TR" dirty="0" err="1"/>
              <a:t>the</a:t>
            </a:r>
            <a:r>
              <a:rPr lang="tr-TR" dirty="0"/>
              <a:t> </a:t>
            </a:r>
            <a:r>
              <a:rPr lang="tr-TR" dirty="0" err="1"/>
              <a:t>shades</a:t>
            </a:r>
            <a:r>
              <a:rPr lang="tr-TR" dirty="0"/>
              <a:t> </a:t>
            </a:r>
            <a:r>
              <a:rPr lang="tr-TR" dirty="0" err="1"/>
              <a:t>that</a:t>
            </a:r>
            <a:r>
              <a:rPr lang="tr-TR" dirty="0"/>
              <a:t> </a:t>
            </a:r>
            <a:r>
              <a:rPr lang="tr-TR" dirty="0" err="1"/>
              <a:t>we</a:t>
            </a:r>
            <a:r>
              <a:rPr lang="tr-TR" dirty="0"/>
              <a:t> can </a:t>
            </a:r>
            <a:r>
              <a:rPr lang="tr-TR" dirty="0" err="1"/>
              <a:t>see</a:t>
            </a:r>
            <a:r>
              <a:rPr lang="tr-TR" dirty="0"/>
              <a:t>.</a:t>
            </a:r>
          </a:p>
          <a:p>
            <a:pPr marL="171450" indent="-171450">
              <a:buFontTx/>
              <a:buChar char="-"/>
            </a:pPr>
            <a:r>
              <a:rPr lang="tr-TR" dirty="0" err="1"/>
              <a:t>Birds</a:t>
            </a:r>
            <a:r>
              <a:rPr lang="tr-TR" dirty="0"/>
              <a:t> </a:t>
            </a:r>
            <a:r>
              <a:rPr lang="tr-TR" dirty="0" err="1"/>
              <a:t>have</a:t>
            </a:r>
            <a:r>
              <a:rPr lang="tr-TR" dirty="0"/>
              <a:t> 4 </a:t>
            </a:r>
            <a:r>
              <a:rPr lang="tr-TR" dirty="0" err="1"/>
              <a:t>types</a:t>
            </a:r>
            <a:r>
              <a:rPr lang="tr-TR" dirty="0"/>
              <a:t> of </a:t>
            </a:r>
            <a:r>
              <a:rPr lang="tr-TR" dirty="0" err="1"/>
              <a:t>cones</a:t>
            </a:r>
            <a:r>
              <a:rPr lang="tr-TR" dirty="0"/>
              <a:t>. </a:t>
            </a:r>
            <a:r>
              <a:rPr lang="tr-TR" dirty="0" err="1"/>
              <a:t>One</a:t>
            </a:r>
            <a:r>
              <a:rPr lang="tr-TR" dirty="0"/>
              <a:t> </a:t>
            </a:r>
            <a:r>
              <a:rPr lang="tr-TR" dirty="0" err="1"/>
              <a:t>cone</a:t>
            </a:r>
            <a:r>
              <a:rPr lang="tr-TR" dirty="0"/>
              <a:t> is in </a:t>
            </a:r>
            <a:r>
              <a:rPr lang="tr-TR" dirty="0" err="1"/>
              <a:t>the</a:t>
            </a:r>
            <a:r>
              <a:rPr lang="tr-TR" dirty="0"/>
              <a:t> UV. </a:t>
            </a:r>
            <a:r>
              <a:rPr lang="tr-TR" dirty="0" err="1"/>
              <a:t>We</a:t>
            </a:r>
            <a:r>
              <a:rPr lang="tr-TR" dirty="0"/>
              <a:t> </a:t>
            </a:r>
            <a:r>
              <a:rPr lang="tr-TR" dirty="0" err="1"/>
              <a:t>don’t</a:t>
            </a:r>
            <a:r>
              <a:rPr lang="tr-TR" dirty="0"/>
              <a:t>. </a:t>
            </a:r>
            <a:r>
              <a:rPr lang="tr-TR" dirty="0" err="1"/>
              <a:t>It</a:t>
            </a:r>
            <a:r>
              <a:rPr lang="tr-TR" dirty="0"/>
              <a:t> is </a:t>
            </a:r>
            <a:r>
              <a:rPr lang="tr-TR" dirty="0" err="1"/>
              <a:t>like</a:t>
            </a:r>
            <a:r>
              <a:rPr lang="tr-TR" dirty="0"/>
              <a:t> a </a:t>
            </a:r>
            <a:r>
              <a:rPr lang="tr-TR" dirty="0" err="1"/>
              <a:t>superpower</a:t>
            </a:r>
            <a:r>
              <a:rPr lang="tr-TR" dirty="0"/>
              <a:t>.</a:t>
            </a:r>
          </a:p>
        </p:txBody>
      </p:sp>
      <p:sp>
        <p:nvSpPr>
          <p:cNvPr id="4" name="Slayt Numarası Yer Tutucusu 3"/>
          <p:cNvSpPr>
            <a:spLocks noGrp="1"/>
          </p:cNvSpPr>
          <p:nvPr>
            <p:ph type="sldNum" sz="quarter" idx="5"/>
          </p:nvPr>
        </p:nvSpPr>
        <p:spPr/>
        <p:txBody>
          <a:bodyPr/>
          <a:lstStyle/>
          <a:p>
            <a:fld id="{64518F14-9C4F-43DE-B4CA-B917A27AF3FD}" type="slidenum">
              <a:rPr lang="en-GB" smtClean="0"/>
              <a:t>7</a:t>
            </a:fld>
            <a:endParaRPr lang="en-GB"/>
          </a:p>
        </p:txBody>
      </p:sp>
    </p:spTree>
    <p:extLst>
      <p:ext uri="{BB962C8B-B14F-4D97-AF65-F5344CB8AC3E}">
        <p14:creationId xmlns:p14="http://schemas.microsoft.com/office/powerpoint/2010/main" val="749534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Tx/>
              <a:buChar char="-"/>
            </a:pPr>
            <a:r>
              <a:rPr lang="tr-TR" dirty="0" err="1"/>
              <a:t>We</a:t>
            </a:r>
            <a:r>
              <a:rPr lang="tr-TR" dirty="0"/>
              <a:t> can </a:t>
            </a:r>
            <a:r>
              <a:rPr lang="tr-TR" dirty="0" err="1"/>
              <a:t>see</a:t>
            </a:r>
            <a:r>
              <a:rPr lang="tr-TR" dirty="0"/>
              <a:t> </a:t>
            </a:r>
            <a:r>
              <a:rPr lang="tr-TR" dirty="0" err="1"/>
              <a:t>other</a:t>
            </a:r>
            <a:r>
              <a:rPr lang="tr-TR" dirty="0"/>
              <a:t> </a:t>
            </a:r>
            <a:r>
              <a:rPr lang="tr-TR" dirty="0" err="1"/>
              <a:t>types</a:t>
            </a:r>
            <a:r>
              <a:rPr lang="tr-TR" dirty="0"/>
              <a:t> of </a:t>
            </a:r>
            <a:r>
              <a:rPr lang="tr-TR" dirty="0" err="1"/>
              <a:t>vision</a:t>
            </a:r>
            <a:r>
              <a:rPr lang="tr-TR" dirty="0"/>
              <a:t>. </a:t>
            </a:r>
            <a:r>
              <a:rPr lang="tr-TR" dirty="0" err="1"/>
              <a:t>This</a:t>
            </a:r>
            <a:r>
              <a:rPr lang="tr-TR" dirty="0"/>
              <a:t> is </a:t>
            </a:r>
            <a:r>
              <a:rPr lang="tr-TR" dirty="0" err="1"/>
              <a:t>just</a:t>
            </a:r>
            <a:r>
              <a:rPr lang="tr-TR" dirty="0"/>
              <a:t> an </a:t>
            </a:r>
            <a:r>
              <a:rPr lang="tr-TR" dirty="0" err="1"/>
              <a:t>interpretation</a:t>
            </a:r>
            <a:r>
              <a:rPr lang="tr-TR" dirty="0"/>
              <a:t>. </a:t>
            </a:r>
            <a:r>
              <a:rPr lang="tr-TR" dirty="0" err="1"/>
              <a:t>We</a:t>
            </a:r>
            <a:r>
              <a:rPr lang="tr-TR" dirty="0"/>
              <a:t> can not </a:t>
            </a:r>
            <a:r>
              <a:rPr lang="tr-TR" dirty="0" err="1"/>
              <a:t>see</a:t>
            </a:r>
            <a:r>
              <a:rPr lang="tr-TR" dirty="0"/>
              <a:t> </a:t>
            </a:r>
            <a:r>
              <a:rPr lang="tr-TR" dirty="0" err="1"/>
              <a:t>like</a:t>
            </a:r>
            <a:r>
              <a:rPr lang="tr-TR" dirty="0"/>
              <a:t> they </a:t>
            </a:r>
            <a:r>
              <a:rPr lang="tr-TR" dirty="0" err="1"/>
              <a:t>see</a:t>
            </a:r>
            <a:r>
              <a:rPr lang="tr-TR" dirty="0"/>
              <a:t>. </a:t>
            </a:r>
          </a:p>
          <a:p>
            <a:pPr marL="171450" indent="-171450">
              <a:buFontTx/>
              <a:buChar char="-"/>
            </a:pPr>
            <a:r>
              <a:rPr lang="tr-TR" dirty="0" err="1"/>
              <a:t>Birds</a:t>
            </a:r>
            <a:r>
              <a:rPr lang="tr-TR" dirty="0"/>
              <a:t> </a:t>
            </a:r>
            <a:r>
              <a:rPr lang="tr-TR" dirty="0" err="1"/>
              <a:t>have</a:t>
            </a:r>
            <a:r>
              <a:rPr lang="tr-TR" dirty="0"/>
              <a:t> </a:t>
            </a:r>
            <a:r>
              <a:rPr lang="tr-TR" dirty="0" err="1"/>
              <a:t>very</a:t>
            </a:r>
            <a:r>
              <a:rPr lang="tr-TR" dirty="0"/>
              <a:t> </a:t>
            </a:r>
            <a:r>
              <a:rPr lang="tr-TR" dirty="0" err="1"/>
              <a:t>acute</a:t>
            </a:r>
            <a:r>
              <a:rPr lang="tr-TR" dirty="0"/>
              <a:t> </a:t>
            </a:r>
            <a:r>
              <a:rPr lang="tr-TR" dirty="0" err="1"/>
              <a:t>and</a:t>
            </a:r>
            <a:r>
              <a:rPr lang="tr-TR" dirty="0"/>
              <a:t> </a:t>
            </a:r>
            <a:r>
              <a:rPr lang="tr-TR" dirty="0" err="1"/>
              <a:t>high</a:t>
            </a:r>
            <a:r>
              <a:rPr lang="tr-TR" dirty="0"/>
              <a:t> </a:t>
            </a:r>
            <a:r>
              <a:rPr lang="tr-TR" dirty="0" err="1"/>
              <a:t>resolution</a:t>
            </a:r>
            <a:r>
              <a:rPr lang="tr-TR" dirty="0"/>
              <a:t> </a:t>
            </a:r>
            <a:r>
              <a:rPr lang="tr-TR" dirty="0" err="1"/>
              <a:t>vision</a:t>
            </a:r>
            <a:r>
              <a:rPr lang="tr-TR" dirty="0"/>
              <a:t>. But </a:t>
            </a:r>
            <a:r>
              <a:rPr lang="tr-TR" dirty="0" err="1"/>
              <a:t>color</a:t>
            </a:r>
            <a:r>
              <a:rPr lang="tr-TR" dirty="0"/>
              <a:t> </a:t>
            </a:r>
            <a:r>
              <a:rPr lang="tr-TR" dirty="0" err="1"/>
              <a:t>processing</a:t>
            </a:r>
            <a:r>
              <a:rPr lang="tr-TR" dirty="0"/>
              <a:t> is </a:t>
            </a:r>
            <a:r>
              <a:rPr lang="tr-TR" dirty="0" err="1"/>
              <a:t>beyond</a:t>
            </a:r>
            <a:r>
              <a:rPr lang="tr-TR" dirty="0"/>
              <a:t> </a:t>
            </a:r>
            <a:r>
              <a:rPr lang="tr-TR" dirty="0" err="1"/>
              <a:t>our</a:t>
            </a:r>
            <a:r>
              <a:rPr lang="tr-TR" dirty="0"/>
              <a:t> </a:t>
            </a:r>
            <a:r>
              <a:rPr lang="tr-TR" dirty="0" err="1"/>
              <a:t>comprehension</a:t>
            </a:r>
            <a:r>
              <a:rPr lang="tr-TR" dirty="0"/>
              <a:t>. </a:t>
            </a:r>
          </a:p>
          <a:p>
            <a:pPr marL="171450" indent="-171450">
              <a:buFontTx/>
              <a:buChar char="-"/>
            </a:pPr>
            <a:r>
              <a:rPr lang="tr-TR" dirty="0" err="1"/>
              <a:t>Cats</a:t>
            </a:r>
            <a:r>
              <a:rPr lang="tr-TR" dirty="0"/>
              <a:t>, </a:t>
            </a:r>
            <a:r>
              <a:rPr lang="tr-TR" dirty="0" err="1"/>
              <a:t>have</a:t>
            </a:r>
            <a:r>
              <a:rPr lang="tr-TR" dirty="0"/>
              <a:t> </a:t>
            </a:r>
            <a:r>
              <a:rPr lang="tr-TR" dirty="0" err="1"/>
              <a:t>reduced</a:t>
            </a:r>
            <a:r>
              <a:rPr lang="tr-TR" dirty="0"/>
              <a:t> </a:t>
            </a:r>
            <a:r>
              <a:rPr lang="tr-TR" dirty="0" err="1"/>
              <a:t>color</a:t>
            </a:r>
            <a:r>
              <a:rPr lang="tr-TR" dirty="0"/>
              <a:t> </a:t>
            </a:r>
            <a:r>
              <a:rPr lang="tr-TR" dirty="0" err="1"/>
              <a:t>range</a:t>
            </a:r>
            <a:r>
              <a:rPr lang="tr-TR" dirty="0"/>
              <a:t>, </a:t>
            </a:r>
            <a:r>
              <a:rPr lang="tr-TR" dirty="0" err="1"/>
              <a:t>same</a:t>
            </a:r>
            <a:r>
              <a:rPr lang="tr-TR" dirty="0"/>
              <a:t> </a:t>
            </a:r>
            <a:r>
              <a:rPr lang="tr-TR" dirty="0" err="1"/>
              <a:t>for</a:t>
            </a:r>
            <a:r>
              <a:rPr lang="tr-TR" dirty="0"/>
              <a:t> </a:t>
            </a:r>
            <a:r>
              <a:rPr lang="tr-TR" dirty="0" err="1"/>
              <a:t>dogs</a:t>
            </a:r>
            <a:r>
              <a:rPr lang="tr-TR" dirty="0"/>
              <a:t>. </a:t>
            </a:r>
          </a:p>
          <a:p>
            <a:pPr marL="171450" indent="-171450">
              <a:buFontTx/>
              <a:buChar char="-"/>
            </a:pPr>
            <a:r>
              <a:rPr lang="tr-TR" dirty="0" err="1"/>
              <a:t>Snake</a:t>
            </a:r>
            <a:r>
              <a:rPr lang="tr-TR" dirty="0"/>
              <a:t> , </a:t>
            </a:r>
            <a:r>
              <a:rPr lang="tr-TR" dirty="0" err="1"/>
              <a:t>this</a:t>
            </a:r>
            <a:r>
              <a:rPr lang="tr-TR" dirty="0"/>
              <a:t> is a standart </a:t>
            </a:r>
            <a:r>
              <a:rPr lang="tr-TR" dirty="0" err="1"/>
              <a:t>representaton</a:t>
            </a:r>
            <a:r>
              <a:rPr lang="tr-TR" dirty="0"/>
              <a:t> of </a:t>
            </a:r>
            <a:r>
              <a:rPr lang="tr-TR" dirty="0" err="1"/>
              <a:t>infrared</a:t>
            </a:r>
            <a:r>
              <a:rPr lang="tr-TR" dirty="0"/>
              <a:t>. </a:t>
            </a:r>
            <a:r>
              <a:rPr lang="tr-TR" dirty="0" err="1"/>
              <a:t>We</a:t>
            </a:r>
            <a:r>
              <a:rPr lang="tr-TR" dirty="0"/>
              <a:t> </a:t>
            </a:r>
            <a:r>
              <a:rPr lang="tr-TR" dirty="0" err="1"/>
              <a:t>are</a:t>
            </a:r>
            <a:r>
              <a:rPr lang="tr-TR" dirty="0"/>
              <a:t> not sure how they </a:t>
            </a:r>
            <a:r>
              <a:rPr lang="tr-TR" dirty="0" err="1"/>
              <a:t>see</a:t>
            </a:r>
            <a:r>
              <a:rPr lang="tr-TR" dirty="0"/>
              <a:t> </a:t>
            </a:r>
            <a:r>
              <a:rPr lang="tr-TR" dirty="0" err="1"/>
              <a:t>exatly</a:t>
            </a:r>
            <a:r>
              <a:rPr lang="tr-TR" dirty="0"/>
              <a:t>. </a:t>
            </a:r>
          </a:p>
          <a:p>
            <a:pPr marL="171450" indent="-171450">
              <a:buFontTx/>
              <a:buChar char="-"/>
            </a:pPr>
            <a:r>
              <a:rPr lang="tr-TR" dirty="0" err="1"/>
              <a:t>Sharks</a:t>
            </a:r>
            <a:r>
              <a:rPr lang="tr-TR" dirty="0"/>
              <a:t> </a:t>
            </a:r>
            <a:r>
              <a:rPr lang="tr-TR" dirty="0" err="1"/>
              <a:t>and</a:t>
            </a:r>
            <a:r>
              <a:rPr lang="tr-TR" dirty="0"/>
              <a:t> </a:t>
            </a:r>
            <a:r>
              <a:rPr lang="tr-TR" dirty="0" err="1"/>
              <a:t>fish</a:t>
            </a:r>
            <a:r>
              <a:rPr lang="tr-TR" dirty="0"/>
              <a:t>, </a:t>
            </a:r>
            <a:r>
              <a:rPr lang="tr-TR" dirty="0" err="1"/>
              <a:t>reduced</a:t>
            </a:r>
            <a:r>
              <a:rPr lang="tr-TR" dirty="0"/>
              <a:t> </a:t>
            </a:r>
            <a:r>
              <a:rPr lang="tr-TR" dirty="0" err="1"/>
              <a:t>color</a:t>
            </a:r>
            <a:r>
              <a:rPr lang="tr-TR" dirty="0"/>
              <a:t>, </a:t>
            </a:r>
            <a:r>
              <a:rPr lang="tr-TR" dirty="0" err="1"/>
              <a:t>high</a:t>
            </a:r>
            <a:r>
              <a:rPr lang="tr-TR" dirty="0"/>
              <a:t> </a:t>
            </a:r>
            <a:r>
              <a:rPr lang="tr-TR" dirty="0" err="1"/>
              <a:t>sensitivity</a:t>
            </a:r>
            <a:r>
              <a:rPr lang="tr-TR" dirty="0"/>
              <a:t> </a:t>
            </a:r>
            <a:r>
              <a:rPr lang="tr-TR" dirty="0" err="1"/>
              <a:t>to</a:t>
            </a:r>
            <a:r>
              <a:rPr lang="tr-TR" dirty="0"/>
              <a:t> </a:t>
            </a:r>
            <a:r>
              <a:rPr lang="tr-TR" dirty="0" err="1"/>
              <a:t>light</a:t>
            </a:r>
            <a:r>
              <a:rPr lang="tr-TR" dirty="0"/>
              <a:t>. </a:t>
            </a:r>
          </a:p>
          <a:p>
            <a:pPr marL="171450" indent="-171450">
              <a:buFontTx/>
              <a:buChar char="-"/>
            </a:pPr>
            <a:r>
              <a:rPr lang="tr-TR" dirty="0" err="1"/>
              <a:t>Rat</a:t>
            </a:r>
            <a:r>
              <a:rPr lang="tr-TR" dirty="0"/>
              <a:t> </a:t>
            </a:r>
            <a:r>
              <a:rPr lang="tr-TR" dirty="0" err="1"/>
              <a:t>vision</a:t>
            </a:r>
            <a:r>
              <a:rPr lang="tr-TR" dirty="0"/>
              <a:t>, </a:t>
            </a:r>
            <a:r>
              <a:rPr lang="tr-TR" dirty="0" err="1"/>
              <a:t>whats</a:t>
            </a:r>
            <a:r>
              <a:rPr lang="tr-TR" dirty="0"/>
              <a:t> </a:t>
            </a:r>
            <a:r>
              <a:rPr lang="tr-TR" dirty="0" err="1"/>
              <a:t>special</a:t>
            </a:r>
            <a:r>
              <a:rPr lang="tr-TR" dirty="0"/>
              <a:t>. </a:t>
            </a:r>
            <a:r>
              <a:rPr lang="tr-TR" dirty="0" err="1"/>
              <a:t>Their</a:t>
            </a:r>
            <a:r>
              <a:rPr lang="tr-TR" dirty="0"/>
              <a:t> </a:t>
            </a:r>
            <a:r>
              <a:rPr lang="tr-TR" dirty="0" err="1"/>
              <a:t>eyes</a:t>
            </a:r>
            <a:r>
              <a:rPr lang="tr-TR" dirty="0"/>
              <a:t> </a:t>
            </a:r>
            <a:r>
              <a:rPr lang="tr-TR" dirty="0" err="1"/>
              <a:t>move</a:t>
            </a:r>
            <a:r>
              <a:rPr lang="tr-TR" dirty="0"/>
              <a:t> </a:t>
            </a:r>
            <a:r>
              <a:rPr lang="tr-TR" dirty="0" err="1"/>
              <a:t>independetly</a:t>
            </a:r>
            <a:r>
              <a:rPr lang="tr-TR" dirty="0"/>
              <a:t>, two </a:t>
            </a:r>
            <a:r>
              <a:rPr lang="tr-TR" dirty="0" err="1"/>
              <a:t>focus</a:t>
            </a:r>
            <a:r>
              <a:rPr lang="tr-TR" dirty="0"/>
              <a:t>. </a:t>
            </a:r>
          </a:p>
        </p:txBody>
      </p:sp>
      <p:sp>
        <p:nvSpPr>
          <p:cNvPr id="4" name="Slayt Numarası Yer Tutucusu 3"/>
          <p:cNvSpPr>
            <a:spLocks noGrp="1"/>
          </p:cNvSpPr>
          <p:nvPr>
            <p:ph type="sldNum" sz="quarter" idx="5"/>
          </p:nvPr>
        </p:nvSpPr>
        <p:spPr/>
        <p:txBody>
          <a:bodyPr/>
          <a:lstStyle/>
          <a:p>
            <a:fld id="{64518F14-9C4F-43DE-B4CA-B917A27AF3FD}" type="slidenum">
              <a:rPr lang="en-GB" smtClean="0"/>
              <a:t>8</a:t>
            </a:fld>
            <a:endParaRPr lang="en-GB"/>
          </a:p>
        </p:txBody>
      </p:sp>
    </p:spTree>
    <p:extLst>
      <p:ext uri="{BB962C8B-B14F-4D97-AF65-F5344CB8AC3E}">
        <p14:creationId xmlns:p14="http://schemas.microsoft.com/office/powerpoint/2010/main" val="577307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Tx/>
              <a:buChar char="-"/>
            </a:pPr>
            <a:r>
              <a:rPr lang="tr-TR" dirty="0" err="1"/>
              <a:t>Type</a:t>
            </a:r>
            <a:r>
              <a:rPr lang="tr-TR" dirty="0"/>
              <a:t> of </a:t>
            </a:r>
            <a:r>
              <a:rPr lang="tr-TR" dirty="0" err="1"/>
              <a:t>vision</a:t>
            </a:r>
            <a:r>
              <a:rPr lang="tr-TR" dirty="0"/>
              <a:t> </a:t>
            </a:r>
            <a:r>
              <a:rPr lang="tr-TR" dirty="0" err="1"/>
              <a:t>that</a:t>
            </a:r>
            <a:r>
              <a:rPr lang="tr-TR" dirty="0"/>
              <a:t> </a:t>
            </a:r>
            <a:r>
              <a:rPr lang="tr-TR" dirty="0" err="1"/>
              <a:t>insects</a:t>
            </a:r>
            <a:r>
              <a:rPr lang="tr-TR" dirty="0"/>
              <a:t> </a:t>
            </a:r>
            <a:r>
              <a:rPr lang="tr-TR" dirty="0" err="1"/>
              <a:t>have</a:t>
            </a:r>
            <a:r>
              <a:rPr lang="tr-TR" dirty="0"/>
              <a:t>. is </a:t>
            </a:r>
            <a:r>
              <a:rPr lang="tr-TR" dirty="0" err="1"/>
              <a:t>quite</a:t>
            </a:r>
            <a:r>
              <a:rPr lang="tr-TR" dirty="0"/>
              <a:t> </a:t>
            </a:r>
            <a:r>
              <a:rPr lang="tr-TR" dirty="0" err="1"/>
              <a:t>related</a:t>
            </a:r>
            <a:r>
              <a:rPr lang="tr-TR" dirty="0"/>
              <a:t> </a:t>
            </a:r>
            <a:r>
              <a:rPr lang="tr-TR" dirty="0" err="1"/>
              <a:t>to</a:t>
            </a:r>
            <a:r>
              <a:rPr lang="tr-TR" dirty="0"/>
              <a:t> </a:t>
            </a:r>
            <a:r>
              <a:rPr lang="tr-TR" dirty="0" err="1"/>
              <a:t>the</a:t>
            </a:r>
            <a:r>
              <a:rPr lang="tr-TR" dirty="0"/>
              <a:t> </a:t>
            </a:r>
            <a:r>
              <a:rPr lang="tr-TR" dirty="0" err="1"/>
              <a:t>type</a:t>
            </a:r>
            <a:r>
              <a:rPr lang="tr-TR" dirty="0"/>
              <a:t> of </a:t>
            </a:r>
            <a:r>
              <a:rPr lang="tr-TR" dirty="0" err="1"/>
              <a:t>vision</a:t>
            </a:r>
            <a:r>
              <a:rPr lang="tr-TR" dirty="0"/>
              <a:t> </a:t>
            </a:r>
            <a:r>
              <a:rPr lang="tr-TR" dirty="0" err="1"/>
              <a:t>that</a:t>
            </a:r>
            <a:r>
              <a:rPr lang="tr-TR" dirty="0"/>
              <a:t> </a:t>
            </a:r>
            <a:r>
              <a:rPr lang="tr-TR" dirty="0" err="1"/>
              <a:t>the</a:t>
            </a:r>
            <a:r>
              <a:rPr lang="tr-TR" dirty="0"/>
              <a:t> </a:t>
            </a:r>
            <a:r>
              <a:rPr lang="tr-TR" dirty="0" err="1"/>
              <a:t>robots</a:t>
            </a:r>
            <a:r>
              <a:rPr lang="tr-TR" dirty="0"/>
              <a:t> </a:t>
            </a:r>
            <a:r>
              <a:rPr lang="tr-TR" dirty="0" err="1"/>
              <a:t>might</a:t>
            </a:r>
            <a:r>
              <a:rPr lang="tr-TR" dirty="0"/>
              <a:t> </a:t>
            </a:r>
            <a:r>
              <a:rPr lang="tr-TR" dirty="0" err="1"/>
              <a:t>have</a:t>
            </a:r>
            <a:r>
              <a:rPr lang="tr-TR" dirty="0"/>
              <a:t>.  </a:t>
            </a:r>
          </a:p>
          <a:p>
            <a:pPr marL="171450" indent="-171450">
              <a:buFontTx/>
              <a:buChar char="-"/>
            </a:pPr>
            <a:r>
              <a:rPr lang="tr-TR" dirty="0"/>
              <a:t>Ancient </a:t>
            </a:r>
            <a:r>
              <a:rPr lang="tr-TR" dirty="0" err="1"/>
              <a:t>robots</a:t>
            </a:r>
            <a:r>
              <a:rPr lang="tr-TR" dirty="0"/>
              <a:t> </a:t>
            </a:r>
            <a:r>
              <a:rPr lang="tr-TR" dirty="0" err="1"/>
              <a:t>have</a:t>
            </a:r>
            <a:r>
              <a:rPr lang="tr-TR" dirty="0"/>
              <a:t> </a:t>
            </a:r>
            <a:r>
              <a:rPr lang="tr-TR" dirty="0" err="1"/>
              <a:t>the</a:t>
            </a:r>
            <a:r>
              <a:rPr lang="tr-TR" dirty="0"/>
              <a:t> </a:t>
            </a:r>
            <a:r>
              <a:rPr lang="tr-TR" dirty="0" err="1"/>
              <a:t>sensory</a:t>
            </a:r>
            <a:r>
              <a:rPr lang="tr-TR" dirty="0"/>
              <a:t> </a:t>
            </a:r>
            <a:r>
              <a:rPr lang="tr-TR" dirty="0" err="1"/>
              <a:t>processing</a:t>
            </a:r>
            <a:r>
              <a:rPr lang="tr-TR" dirty="0"/>
              <a:t> </a:t>
            </a:r>
            <a:r>
              <a:rPr lang="tr-TR" dirty="0" err="1"/>
              <a:t>that</a:t>
            </a:r>
            <a:r>
              <a:rPr lang="tr-TR" dirty="0"/>
              <a:t> is </a:t>
            </a:r>
            <a:r>
              <a:rPr lang="tr-TR" dirty="0" err="1"/>
              <a:t>much</a:t>
            </a:r>
            <a:r>
              <a:rPr lang="tr-TR" dirty="0"/>
              <a:t> </a:t>
            </a:r>
            <a:r>
              <a:rPr lang="tr-TR" dirty="0" err="1"/>
              <a:t>akin</a:t>
            </a:r>
            <a:r>
              <a:rPr lang="tr-TR" dirty="0"/>
              <a:t> </a:t>
            </a:r>
            <a:r>
              <a:rPr lang="tr-TR" dirty="0" err="1"/>
              <a:t>to</a:t>
            </a:r>
            <a:r>
              <a:rPr lang="tr-TR" dirty="0"/>
              <a:t> </a:t>
            </a:r>
            <a:r>
              <a:rPr lang="tr-TR" dirty="0" err="1"/>
              <a:t>that</a:t>
            </a:r>
            <a:r>
              <a:rPr lang="tr-TR" dirty="0"/>
              <a:t> of </a:t>
            </a:r>
            <a:r>
              <a:rPr lang="tr-TR" dirty="0" err="1"/>
              <a:t>the</a:t>
            </a:r>
            <a:r>
              <a:rPr lang="tr-TR" dirty="0"/>
              <a:t> </a:t>
            </a:r>
            <a:r>
              <a:rPr lang="tr-TR" dirty="0" err="1"/>
              <a:t>insects</a:t>
            </a:r>
            <a:r>
              <a:rPr lang="tr-TR" dirty="0"/>
              <a:t>.</a:t>
            </a:r>
          </a:p>
          <a:p>
            <a:pPr marL="171450" indent="-171450">
              <a:buFontTx/>
              <a:buChar char="-"/>
            </a:pPr>
            <a:r>
              <a:rPr lang="tr-TR" dirty="0" err="1"/>
              <a:t>It</a:t>
            </a:r>
            <a:r>
              <a:rPr lang="tr-TR" dirty="0"/>
              <a:t> is </a:t>
            </a:r>
            <a:r>
              <a:rPr lang="tr-TR" dirty="0" err="1"/>
              <a:t>sort</a:t>
            </a:r>
            <a:r>
              <a:rPr lang="tr-TR" dirty="0"/>
              <a:t> of an </a:t>
            </a:r>
            <a:r>
              <a:rPr lang="tr-TR" dirty="0" err="1"/>
              <a:t>automatic</a:t>
            </a:r>
            <a:r>
              <a:rPr lang="tr-TR" dirty="0"/>
              <a:t> </a:t>
            </a:r>
            <a:r>
              <a:rPr lang="tr-TR" dirty="0" err="1"/>
              <a:t>map</a:t>
            </a:r>
            <a:r>
              <a:rPr lang="tr-TR" dirty="0"/>
              <a:t>. </a:t>
            </a:r>
            <a:r>
              <a:rPr lang="tr-TR" dirty="0" err="1"/>
              <a:t>Insects</a:t>
            </a:r>
            <a:r>
              <a:rPr lang="tr-TR" dirty="0"/>
              <a:t> </a:t>
            </a:r>
            <a:r>
              <a:rPr lang="tr-TR" dirty="0" err="1"/>
              <a:t>have</a:t>
            </a:r>
            <a:r>
              <a:rPr lang="tr-TR" dirty="0"/>
              <a:t> </a:t>
            </a:r>
            <a:r>
              <a:rPr lang="tr-TR" dirty="0" err="1"/>
              <a:t>very</a:t>
            </a:r>
            <a:r>
              <a:rPr lang="tr-TR" dirty="0"/>
              <a:t> </a:t>
            </a:r>
            <a:r>
              <a:rPr lang="tr-TR" dirty="0" err="1"/>
              <a:t>tiny</a:t>
            </a:r>
            <a:r>
              <a:rPr lang="tr-TR" dirty="0"/>
              <a:t> not </a:t>
            </a:r>
            <a:r>
              <a:rPr lang="tr-TR" dirty="0" err="1"/>
              <a:t>very</a:t>
            </a:r>
            <a:r>
              <a:rPr lang="tr-TR" dirty="0"/>
              <a:t> </a:t>
            </a:r>
            <a:r>
              <a:rPr lang="tr-TR" dirty="0" err="1"/>
              <a:t>elaborate</a:t>
            </a:r>
            <a:r>
              <a:rPr lang="tr-TR" dirty="0"/>
              <a:t> </a:t>
            </a:r>
            <a:r>
              <a:rPr lang="tr-TR" dirty="0" err="1"/>
              <a:t>central</a:t>
            </a:r>
            <a:r>
              <a:rPr lang="tr-TR" dirty="0"/>
              <a:t> </a:t>
            </a:r>
            <a:r>
              <a:rPr lang="tr-TR" dirty="0" err="1"/>
              <a:t>nervous</a:t>
            </a:r>
            <a:r>
              <a:rPr lang="tr-TR" dirty="0"/>
              <a:t> </a:t>
            </a:r>
            <a:r>
              <a:rPr lang="tr-TR" dirty="0" err="1"/>
              <a:t>system</a:t>
            </a:r>
            <a:r>
              <a:rPr lang="tr-TR" dirty="0"/>
              <a:t>. They </a:t>
            </a:r>
            <a:r>
              <a:rPr lang="tr-TR" dirty="0" err="1"/>
              <a:t>don’t</a:t>
            </a:r>
            <a:r>
              <a:rPr lang="tr-TR" dirty="0"/>
              <a:t> do a lot of </a:t>
            </a:r>
            <a:r>
              <a:rPr lang="tr-TR" dirty="0" err="1"/>
              <a:t>brain</a:t>
            </a:r>
            <a:r>
              <a:rPr lang="tr-TR" dirty="0"/>
              <a:t> </a:t>
            </a:r>
            <a:r>
              <a:rPr lang="tr-TR" dirty="0" err="1"/>
              <a:t>processing</a:t>
            </a:r>
            <a:r>
              <a:rPr lang="tr-TR" dirty="0"/>
              <a:t>. </a:t>
            </a:r>
          </a:p>
          <a:p>
            <a:pPr marL="171450" indent="-171450">
              <a:buFontTx/>
              <a:buChar char="-"/>
            </a:pPr>
            <a:r>
              <a:rPr lang="tr-TR" dirty="0" err="1"/>
              <a:t>The</a:t>
            </a:r>
            <a:r>
              <a:rPr lang="tr-TR" dirty="0"/>
              <a:t> </a:t>
            </a:r>
            <a:r>
              <a:rPr lang="tr-TR" dirty="0" err="1"/>
              <a:t>have</a:t>
            </a:r>
            <a:r>
              <a:rPr lang="tr-TR" dirty="0"/>
              <a:t> a </a:t>
            </a:r>
            <a:r>
              <a:rPr lang="tr-TR" dirty="0" err="1"/>
              <a:t>sort</a:t>
            </a:r>
            <a:r>
              <a:rPr lang="tr-TR" dirty="0"/>
              <a:t> of </a:t>
            </a:r>
            <a:r>
              <a:rPr lang="tr-TR" dirty="0" err="1"/>
              <a:t>distributed</a:t>
            </a:r>
            <a:r>
              <a:rPr lang="tr-TR" dirty="0"/>
              <a:t> </a:t>
            </a:r>
            <a:r>
              <a:rPr lang="tr-TR" dirty="0" err="1"/>
              <a:t>nervous</a:t>
            </a:r>
            <a:r>
              <a:rPr lang="tr-TR" dirty="0"/>
              <a:t> </a:t>
            </a:r>
            <a:r>
              <a:rPr lang="tr-TR" dirty="0" err="1"/>
              <a:t>system</a:t>
            </a:r>
            <a:r>
              <a:rPr lang="tr-TR" dirty="0"/>
              <a:t> </a:t>
            </a:r>
            <a:r>
              <a:rPr lang="tr-TR" dirty="0" err="1"/>
              <a:t>where</a:t>
            </a:r>
            <a:r>
              <a:rPr lang="tr-TR" dirty="0"/>
              <a:t> </a:t>
            </a:r>
            <a:r>
              <a:rPr lang="tr-TR" dirty="0" err="1"/>
              <a:t>the</a:t>
            </a:r>
            <a:r>
              <a:rPr lang="tr-TR" dirty="0"/>
              <a:t> </a:t>
            </a:r>
            <a:r>
              <a:rPr lang="tr-TR" dirty="0" err="1"/>
              <a:t>central</a:t>
            </a:r>
            <a:r>
              <a:rPr lang="tr-TR" dirty="0"/>
              <a:t> </a:t>
            </a:r>
            <a:r>
              <a:rPr lang="tr-TR" dirty="0" err="1"/>
              <a:t>nervous</a:t>
            </a:r>
            <a:r>
              <a:rPr lang="tr-TR" dirty="0"/>
              <a:t> </a:t>
            </a:r>
            <a:r>
              <a:rPr lang="tr-TR" dirty="0" err="1"/>
              <a:t>system</a:t>
            </a:r>
            <a:r>
              <a:rPr lang="tr-TR" dirty="0"/>
              <a:t> </a:t>
            </a:r>
            <a:r>
              <a:rPr lang="tr-TR" dirty="0" err="1"/>
              <a:t>process</a:t>
            </a:r>
            <a:r>
              <a:rPr lang="tr-TR" dirty="0"/>
              <a:t> in a </a:t>
            </a:r>
            <a:r>
              <a:rPr lang="tr-TR" dirty="0" err="1"/>
              <a:t>parallel</a:t>
            </a:r>
            <a:r>
              <a:rPr lang="tr-TR" dirty="0"/>
              <a:t> </a:t>
            </a:r>
            <a:r>
              <a:rPr lang="tr-TR" dirty="0" err="1"/>
              <a:t>way</a:t>
            </a:r>
            <a:r>
              <a:rPr lang="tr-TR" dirty="0"/>
              <a:t> </a:t>
            </a:r>
            <a:r>
              <a:rPr lang="tr-TR" dirty="0" err="1"/>
              <a:t>and</a:t>
            </a:r>
            <a:r>
              <a:rPr lang="tr-TR" dirty="0"/>
              <a:t> </a:t>
            </a:r>
            <a:r>
              <a:rPr lang="tr-TR" dirty="0" err="1"/>
              <a:t>directly</a:t>
            </a:r>
            <a:r>
              <a:rPr lang="tr-TR" dirty="0"/>
              <a:t> </a:t>
            </a:r>
            <a:r>
              <a:rPr lang="tr-TR" dirty="0" err="1"/>
              <a:t>connected</a:t>
            </a:r>
            <a:r>
              <a:rPr lang="tr-TR" dirty="0"/>
              <a:t> </a:t>
            </a:r>
            <a:r>
              <a:rPr lang="tr-TR" dirty="0" err="1"/>
              <a:t>to</a:t>
            </a:r>
            <a:r>
              <a:rPr lang="tr-TR" dirty="0"/>
              <a:t> </a:t>
            </a:r>
            <a:r>
              <a:rPr lang="tr-TR" dirty="0" err="1"/>
              <a:t>the</a:t>
            </a:r>
            <a:r>
              <a:rPr lang="tr-TR" dirty="0"/>
              <a:t> </a:t>
            </a:r>
            <a:r>
              <a:rPr lang="tr-TR" dirty="0" err="1"/>
              <a:t>actuator</a:t>
            </a:r>
            <a:r>
              <a:rPr lang="tr-TR" dirty="0"/>
              <a:t>.</a:t>
            </a:r>
          </a:p>
          <a:p>
            <a:pPr marL="171450" indent="-171450">
              <a:buFontTx/>
              <a:buChar char="-"/>
            </a:pPr>
            <a:r>
              <a:rPr lang="tr-TR" dirty="0" err="1"/>
              <a:t>If</a:t>
            </a:r>
            <a:r>
              <a:rPr lang="tr-TR" dirty="0"/>
              <a:t> </a:t>
            </a:r>
            <a:r>
              <a:rPr lang="tr-TR" dirty="0" err="1"/>
              <a:t>something</a:t>
            </a:r>
            <a:r>
              <a:rPr lang="tr-TR" dirty="0"/>
              <a:t> is </a:t>
            </a:r>
            <a:r>
              <a:rPr lang="tr-TR" dirty="0" err="1"/>
              <a:t>sensed</a:t>
            </a:r>
            <a:r>
              <a:rPr lang="tr-TR" dirty="0"/>
              <a:t>, </a:t>
            </a:r>
            <a:r>
              <a:rPr lang="tr-TR" dirty="0" err="1"/>
              <a:t>the</a:t>
            </a:r>
            <a:r>
              <a:rPr lang="tr-TR" dirty="0"/>
              <a:t> </a:t>
            </a:r>
            <a:r>
              <a:rPr lang="tr-TR" dirty="0" err="1"/>
              <a:t>insect</a:t>
            </a:r>
            <a:r>
              <a:rPr lang="tr-TR" dirty="0"/>
              <a:t> has an </a:t>
            </a:r>
            <a:r>
              <a:rPr lang="tr-TR" dirty="0" err="1"/>
              <a:t>instinct</a:t>
            </a:r>
            <a:r>
              <a:rPr lang="tr-TR" dirty="0"/>
              <a:t> of </a:t>
            </a:r>
            <a:r>
              <a:rPr lang="tr-TR" dirty="0" err="1"/>
              <a:t>moving</a:t>
            </a:r>
            <a:r>
              <a:rPr lang="tr-TR" dirty="0"/>
              <a:t> </a:t>
            </a:r>
            <a:r>
              <a:rPr lang="tr-TR" dirty="0" err="1"/>
              <a:t>to</a:t>
            </a:r>
            <a:r>
              <a:rPr lang="tr-TR" dirty="0"/>
              <a:t> </a:t>
            </a:r>
            <a:r>
              <a:rPr lang="tr-TR" dirty="0" err="1"/>
              <a:t>the</a:t>
            </a:r>
            <a:r>
              <a:rPr lang="tr-TR" dirty="0"/>
              <a:t> </a:t>
            </a:r>
            <a:r>
              <a:rPr lang="tr-TR" dirty="0" err="1"/>
              <a:t>opposite</a:t>
            </a:r>
            <a:r>
              <a:rPr lang="tr-TR" dirty="0"/>
              <a:t> </a:t>
            </a:r>
            <a:r>
              <a:rPr lang="tr-TR" dirty="0" err="1"/>
              <a:t>direction</a:t>
            </a:r>
            <a:r>
              <a:rPr lang="tr-TR" dirty="0"/>
              <a:t>. No </a:t>
            </a:r>
            <a:r>
              <a:rPr lang="tr-TR" dirty="0" err="1"/>
              <a:t>object</a:t>
            </a:r>
            <a:r>
              <a:rPr lang="tr-TR" dirty="0"/>
              <a:t> </a:t>
            </a:r>
            <a:r>
              <a:rPr lang="tr-TR" dirty="0" err="1"/>
              <a:t>recognition</a:t>
            </a:r>
            <a:r>
              <a:rPr lang="tr-TR" dirty="0"/>
              <a:t>, </a:t>
            </a:r>
            <a:r>
              <a:rPr lang="tr-TR" dirty="0" err="1"/>
              <a:t>no</a:t>
            </a:r>
            <a:r>
              <a:rPr lang="tr-TR" dirty="0"/>
              <a:t> </a:t>
            </a:r>
            <a:r>
              <a:rPr lang="tr-TR" dirty="0" err="1"/>
              <a:t>multilayer</a:t>
            </a:r>
            <a:r>
              <a:rPr lang="tr-TR" dirty="0"/>
              <a:t> of </a:t>
            </a:r>
            <a:r>
              <a:rPr lang="tr-TR" dirty="0" err="1"/>
              <a:t>neurons</a:t>
            </a:r>
            <a:r>
              <a:rPr lang="tr-TR" dirty="0"/>
              <a:t>. </a:t>
            </a:r>
            <a:r>
              <a:rPr lang="tr-TR" dirty="0" err="1"/>
              <a:t>It</a:t>
            </a:r>
            <a:r>
              <a:rPr lang="tr-TR" dirty="0"/>
              <a:t> is a </a:t>
            </a:r>
            <a:r>
              <a:rPr lang="tr-TR" dirty="0" err="1"/>
              <a:t>reactive</a:t>
            </a:r>
            <a:r>
              <a:rPr lang="tr-TR" dirty="0"/>
              <a:t> </a:t>
            </a:r>
            <a:r>
              <a:rPr lang="tr-TR" dirty="0" err="1"/>
              <a:t>vision</a:t>
            </a:r>
            <a:r>
              <a:rPr lang="tr-TR" dirty="0"/>
              <a:t>.</a:t>
            </a:r>
          </a:p>
          <a:p>
            <a:pPr marL="171450" indent="-171450">
              <a:buFontTx/>
              <a:buChar char="-"/>
            </a:pPr>
            <a:r>
              <a:rPr lang="tr-TR" dirty="0" err="1"/>
              <a:t>That’s</a:t>
            </a:r>
            <a:r>
              <a:rPr lang="tr-TR" dirty="0"/>
              <a:t> </a:t>
            </a:r>
            <a:r>
              <a:rPr lang="tr-TR" dirty="0" err="1"/>
              <a:t>why</a:t>
            </a:r>
            <a:r>
              <a:rPr lang="tr-TR" dirty="0"/>
              <a:t> </a:t>
            </a:r>
            <a:r>
              <a:rPr lang="tr-TR" dirty="0" err="1"/>
              <a:t>the</a:t>
            </a:r>
            <a:r>
              <a:rPr lang="tr-TR" dirty="0"/>
              <a:t> </a:t>
            </a:r>
            <a:r>
              <a:rPr lang="tr-TR" dirty="0" err="1"/>
              <a:t>flies</a:t>
            </a:r>
            <a:r>
              <a:rPr lang="tr-TR" dirty="0"/>
              <a:t> </a:t>
            </a:r>
            <a:r>
              <a:rPr lang="tr-TR" dirty="0" err="1"/>
              <a:t>are</a:t>
            </a:r>
            <a:r>
              <a:rPr lang="tr-TR" dirty="0"/>
              <a:t> hard </a:t>
            </a:r>
            <a:r>
              <a:rPr lang="tr-TR" dirty="0" err="1"/>
              <a:t>to</a:t>
            </a:r>
            <a:r>
              <a:rPr lang="tr-TR" dirty="0"/>
              <a:t> </a:t>
            </a:r>
            <a:r>
              <a:rPr lang="tr-TR" dirty="0" err="1"/>
              <a:t>catch</a:t>
            </a:r>
            <a:r>
              <a:rPr lang="tr-TR" dirty="0"/>
              <a:t>, it is a lot </a:t>
            </a:r>
            <a:r>
              <a:rPr lang="tr-TR" dirty="0" err="1"/>
              <a:t>more</a:t>
            </a:r>
            <a:r>
              <a:rPr lang="tr-TR" dirty="0"/>
              <a:t> </a:t>
            </a:r>
            <a:r>
              <a:rPr lang="tr-TR" dirty="0" err="1"/>
              <a:t>effective</a:t>
            </a:r>
            <a:r>
              <a:rPr lang="tr-TR" dirty="0"/>
              <a:t> </a:t>
            </a:r>
            <a:r>
              <a:rPr lang="tr-TR" dirty="0" err="1"/>
              <a:t>and</a:t>
            </a:r>
            <a:r>
              <a:rPr lang="tr-TR" dirty="0"/>
              <a:t> </a:t>
            </a:r>
            <a:r>
              <a:rPr lang="tr-TR" dirty="0" err="1"/>
              <a:t>useful</a:t>
            </a:r>
            <a:r>
              <a:rPr lang="tr-TR" dirty="0"/>
              <a:t> </a:t>
            </a:r>
            <a:r>
              <a:rPr lang="tr-TR" dirty="0" err="1"/>
              <a:t>to</a:t>
            </a:r>
            <a:r>
              <a:rPr lang="tr-TR" dirty="0"/>
              <a:t> </a:t>
            </a:r>
            <a:r>
              <a:rPr lang="tr-TR" dirty="0" err="1"/>
              <a:t>just</a:t>
            </a:r>
            <a:r>
              <a:rPr lang="tr-TR" dirty="0"/>
              <a:t> </a:t>
            </a:r>
            <a:r>
              <a:rPr lang="tr-TR" dirty="0" err="1"/>
              <a:t>move</a:t>
            </a:r>
            <a:r>
              <a:rPr lang="tr-TR" dirty="0"/>
              <a:t> </a:t>
            </a:r>
            <a:r>
              <a:rPr lang="tr-TR" dirty="0" err="1"/>
              <a:t>away</a:t>
            </a:r>
            <a:r>
              <a:rPr lang="tr-TR" dirty="0"/>
              <a:t>.</a:t>
            </a:r>
          </a:p>
          <a:p>
            <a:pPr marL="171450" indent="-171450">
              <a:buFontTx/>
              <a:buChar char="-"/>
            </a:pPr>
            <a:r>
              <a:rPr lang="tr-TR" dirty="0"/>
              <a:t>They </a:t>
            </a:r>
            <a:r>
              <a:rPr lang="tr-TR" dirty="0" err="1"/>
              <a:t>don’t</a:t>
            </a:r>
            <a:r>
              <a:rPr lang="tr-TR" dirty="0"/>
              <a:t> </a:t>
            </a:r>
            <a:r>
              <a:rPr lang="tr-TR" dirty="0" err="1"/>
              <a:t>see</a:t>
            </a:r>
            <a:r>
              <a:rPr lang="tr-TR" dirty="0"/>
              <a:t> </a:t>
            </a:r>
            <a:r>
              <a:rPr lang="tr-TR" dirty="0" err="1"/>
              <a:t>the</a:t>
            </a:r>
            <a:r>
              <a:rPr lang="tr-TR" dirty="0"/>
              <a:t> </a:t>
            </a:r>
            <a:r>
              <a:rPr lang="tr-TR" dirty="0" err="1"/>
              <a:t>window</a:t>
            </a:r>
            <a:r>
              <a:rPr lang="tr-TR" dirty="0"/>
              <a:t>, they </a:t>
            </a:r>
            <a:r>
              <a:rPr lang="tr-TR" dirty="0" err="1"/>
              <a:t>just</a:t>
            </a:r>
            <a:r>
              <a:rPr lang="tr-TR" dirty="0"/>
              <a:t> </a:t>
            </a:r>
            <a:r>
              <a:rPr lang="tr-TR" dirty="0" err="1"/>
              <a:t>see</a:t>
            </a:r>
            <a:r>
              <a:rPr lang="tr-TR" dirty="0"/>
              <a:t> </a:t>
            </a:r>
            <a:r>
              <a:rPr lang="tr-TR" dirty="0" err="1"/>
              <a:t>the</a:t>
            </a:r>
            <a:r>
              <a:rPr lang="tr-TR" dirty="0"/>
              <a:t> </a:t>
            </a:r>
            <a:r>
              <a:rPr lang="tr-TR" dirty="0" err="1"/>
              <a:t>light</a:t>
            </a:r>
            <a:r>
              <a:rPr lang="tr-TR" dirty="0"/>
              <a:t> </a:t>
            </a:r>
            <a:r>
              <a:rPr lang="tr-TR" dirty="0" err="1"/>
              <a:t>and</a:t>
            </a:r>
            <a:r>
              <a:rPr lang="tr-TR" dirty="0"/>
              <a:t> hit </a:t>
            </a:r>
            <a:r>
              <a:rPr lang="tr-TR" dirty="0" err="1"/>
              <a:t>the</a:t>
            </a:r>
            <a:r>
              <a:rPr lang="tr-TR" dirty="0"/>
              <a:t> </a:t>
            </a:r>
            <a:r>
              <a:rPr lang="tr-TR" dirty="0" err="1"/>
              <a:t>window</a:t>
            </a:r>
            <a:r>
              <a:rPr lang="tr-TR" dirty="0"/>
              <a:t> 1000 </a:t>
            </a:r>
            <a:r>
              <a:rPr lang="tr-TR" dirty="0" err="1"/>
              <a:t>times</a:t>
            </a:r>
            <a:r>
              <a:rPr lang="tr-TR" dirty="0"/>
              <a:t>, </a:t>
            </a:r>
            <a:r>
              <a:rPr lang="tr-TR" dirty="0" err="1"/>
              <a:t>without</a:t>
            </a:r>
            <a:r>
              <a:rPr lang="tr-TR" dirty="0"/>
              <a:t> </a:t>
            </a:r>
            <a:r>
              <a:rPr lang="tr-TR" dirty="0" err="1"/>
              <a:t>learning</a:t>
            </a:r>
            <a:r>
              <a:rPr lang="tr-TR" dirty="0"/>
              <a:t>.</a:t>
            </a:r>
          </a:p>
          <a:p>
            <a:pPr marL="171450" indent="-171450">
              <a:buFontTx/>
              <a:buChar char="-"/>
            </a:pPr>
            <a:r>
              <a:rPr lang="tr-TR" dirty="0" err="1"/>
              <a:t>In</a:t>
            </a:r>
            <a:r>
              <a:rPr lang="tr-TR" dirty="0"/>
              <a:t> </a:t>
            </a:r>
            <a:r>
              <a:rPr lang="tr-TR" dirty="0" err="1"/>
              <a:t>robots</a:t>
            </a:r>
            <a:r>
              <a:rPr lang="tr-TR" dirty="0"/>
              <a:t> </a:t>
            </a:r>
            <a:r>
              <a:rPr lang="tr-TR" dirty="0" err="1"/>
              <a:t>for</a:t>
            </a:r>
            <a:r>
              <a:rPr lang="tr-TR" dirty="0"/>
              <a:t> </a:t>
            </a:r>
            <a:r>
              <a:rPr lang="tr-TR" dirty="0" err="1"/>
              <a:t>obstacle</a:t>
            </a:r>
            <a:r>
              <a:rPr lang="tr-TR" dirty="0"/>
              <a:t> </a:t>
            </a:r>
            <a:r>
              <a:rPr lang="tr-TR" dirty="0" err="1"/>
              <a:t>avoidance</a:t>
            </a:r>
            <a:r>
              <a:rPr lang="tr-TR" dirty="0"/>
              <a:t>, </a:t>
            </a:r>
            <a:r>
              <a:rPr lang="tr-TR" dirty="0" err="1"/>
              <a:t>you</a:t>
            </a:r>
            <a:r>
              <a:rPr lang="tr-TR" dirty="0"/>
              <a:t> </a:t>
            </a:r>
            <a:r>
              <a:rPr lang="tr-TR" dirty="0" err="1"/>
              <a:t>may</a:t>
            </a:r>
            <a:r>
              <a:rPr lang="tr-TR" dirty="0"/>
              <a:t> </a:t>
            </a:r>
            <a:r>
              <a:rPr lang="tr-TR" dirty="0" err="1"/>
              <a:t>want</a:t>
            </a:r>
            <a:r>
              <a:rPr lang="tr-TR" dirty="0"/>
              <a:t> </a:t>
            </a:r>
            <a:r>
              <a:rPr lang="tr-TR" dirty="0" err="1"/>
              <a:t>to</a:t>
            </a:r>
            <a:r>
              <a:rPr lang="tr-TR" dirty="0"/>
              <a:t> </a:t>
            </a:r>
            <a:r>
              <a:rPr lang="tr-TR" dirty="0" err="1"/>
              <a:t>use</a:t>
            </a:r>
            <a:r>
              <a:rPr lang="tr-TR" dirty="0"/>
              <a:t> </a:t>
            </a:r>
            <a:r>
              <a:rPr lang="tr-TR" dirty="0" err="1"/>
              <a:t>such</a:t>
            </a:r>
            <a:r>
              <a:rPr lang="tr-TR" dirty="0"/>
              <a:t> a </a:t>
            </a:r>
            <a:r>
              <a:rPr lang="tr-TR" dirty="0" err="1"/>
              <a:t>system</a:t>
            </a:r>
            <a:r>
              <a:rPr lang="tr-TR" dirty="0"/>
              <a:t>. </a:t>
            </a:r>
            <a:r>
              <a:rPr lang="tr-TR" dirty="0" err="1"/>
              <a:t>You</a:t>
            </a:r>
            <a:r>
              <a:rPr lang="tr-TR" dirty="0"/>
              <a:t> </a:t>
            </a:r>
            <a:r>
              <a:rPr lang="tr-TR" dirty="0" err="1"/>
              <a:t>don’t</a:t>
            </a:r>
            <a:r>
              <a:rPr lang="tr-TR" dirty="0"/>
              <a:t> </a:t>
            </a:r>
            <a:r>
              <a:rPr lang="tr-TR" dirty="0" err="1"/>
              <a:t>have</a:t>
            </a:r>
            <a:r>
              <a:rPr lang="tr-TR" dirty="0"/>
              <a:t> </a:t>
            </a:r>
            <a:r>
              <a:rPr lang="tr-TR" dirty="0" err="1"/>
              <a:t>to</a:t>
            </a:r>
            <a:r>
              <a:rPr lang="tr-TR" dirty="0"/>
              <a:t> </a:t>
            </a:r>
            <a:r>
              <a:rPr lang="tr-TR" dirty="0" err="1"/>
              <a:t>classify</a:t>
            </a:r>
            <a:r>
              <a:rPr lang="tr-TR" dirty="0"/>
              <a:t> </a:t>
            </a:r>
            <a:r>
              <a:rPr lang="tr-TR" dirty="0" err="1"/>
              <a:t>the</a:t>
            </a:r>
            <a:r>
              <a:rPr lang="tr-TR" dirty="0"/>
              <a:t> </a:t>
            </a:r>
            <a:r>
              <a:rPr lang="tr-TR" dirty="0" err="1"/>
              <a:t>obstacle</a:t>
            </a:r>
            <a:r>
              <a:rPr lang="tr-TR" dirty="0"/>
              <a:t>.</a:t>
            </a:r>
          </a:p>
          <a:p>
            <a:endParaRPr lang="tr-TR" dirty="0"/>
          </a:p>
          <a:p>
            <a:endParaRPr lang="tr-TR" dirty="0"/>
          </a:p>
        </p:txBody>
      </p:sp>
      <p:sp>
        <p:nvSpPr>
          <p:cNvPr id="4" name="Slayt Numarası Yer Tutucusu 3"/>
          <p:cNvSpPr>
            <a:spLocks noGrp="1"/>
          </p:cNvSpPr>
          <p:nvPr>
            <p:ph type="sldNum" sz="quarter" idx="5"/>
          </p:nvPr>
        </p:nvSpPr>
        <p:spPr/>
        <p:txBody>
          <a:bodyPr/>
          <a:lstStyle/>
          <a:p>
            <a:fld id="{64518F14-9C4F-43DE-B4CA-B917A27AF3FD}" type="slidenum">
              <a:rPr lang="en-GB" smtClean="0"/>
              <a:t>9</a:t>
            </a:fld>
            <a:endParaRPr lang="en-GB"/>
          </a:p>
        </p:txBody>
      </p:sp>
    </p:spTree>
    <p:extLst>
      <p:ext uri="{BB962C8B-B14F-4D97-AF65-F5344CB8AC3E}">
        <p14:creationId xmlns:p14="http://schemas.microsoft.com/office/powerpoint/2010/main" val="868284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518F14-9C4F-43DE-B4CA-B917A27AF3FD}" type="slidenum">
              <a:rPr lang="en-GB" smtClean="0"/>
              <a:t>11</a:t>
            </a:fld>
            <a:endParaRPr lang="en-GB"/>
          </a:p>
        </p:txBody>
      </p:sp>
    </p:spTree>
    <p:extLst>
      <p:ext uri="{BB962C8B-B14F-4D97-AF65-F5344CB8AC3E}">
        <p14:creationId xmlns:p14="http://schemas.microsoft.com/office/powerpoint/2010/main" val="54004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095B-68A6-8DF5-2CF3-6DE59A68F8F2}"/>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2BE6FA5-CD00-F57C-5FBD-8CD3DFDDB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A8A6A28-5A15-0B27-7BFC-19FB38EAC8E4}"/>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920FD0FE-3AA7-DC8B-7AE5-0E3D8D113521}"/>
              </a:ext>
            </a:extLst>
          </p:cNvPr>
          <p:cNvSpPr>
            <a:spLocks noGrp="1"/>
          </p:cNvSpPr>
          <p:nvPr>
            <p:ph type="ftr" sz="quarter" idx="11"/>
          </p:nvPr>
        </p:nvSpPr>
        <p:spPr/>
        <p:txBody>
          <a:bodyPr/>
          <a:lstStyle/>
          <a:p>
            <a:r>
              <a:rPr lang="en-GB"/>
              <a:t>PDE3802 - AI in Robotics</a:t>
            </a:r>
            <a:endParaRPr lang="en-GB" dirty="0"/>
          </a:p>
        </p:txBody>
      </p:sp>
      <p:sp>
        <p:nvSpPr>
          <p:cNvPr id="6" name="Slide Number Placeholder 5">
            <a:extLst>
              <a:ext uri="{FF2B5EF4-FFF2-40B4-BE49-F238E27FC236}">
                <a16:creationId xmlns:a16="http://schemas.microsoft.com/office/drawing/2014/main" id="{5EDB197E-04E6-6C09-519E-45AFA5D6ECEB}"/>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3611035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0456-4232-C97C-9B1B-E39E00B8C32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D6E4AF-F78E-C2A6-29F8-052B9AAB82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068D11-8460-450D-1064-2A0EEE435578}"/>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287F3386-F511-9F47-2015-D890D6BB85F6}"/>
              </a:ext>
            </a:extLst>
          </p:cNvPr>
          <p:cNvSpPr>
            <a:spLocks noGrp="1"/>
          </p:cNvSpPr>
          <p:nvPr>
            <p:ph type="ftr" sz="quarter" idx="11"/>
          </p:nvPr>
        </p:nvSpPr>
        <p:spPr/>
        <p:txBody>
          <a:bodyPr/>
          <a:lstStyle/>
          <a:p>
            <a:r>
              <a:rPr lang="en-GB"/>
              <a:t>PDE3802 - AI in Robotics</a:t>
            </a:r>
            <a:endParaRPr lang="en-GB" dirty="0"/>
          </a:p>
        </p:txBody>
      </p:sp>
      <p:sp>
        <p:nvSpPr>
          <p:cNvPr id="6" name="Slide Number Placeholder 5">
            <a:extLst>
              <a:ext uri="{FF2B5EF4-FFF2-40B4-BE49-F238E27FC236}">
                <a16:creationId xmlns:a16="http://schemas.microsoft.com/office/drawing/2014/main" id="{0634EA74-D914-ECA9-9C5B-C453AF36771F}"/>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55066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848B09-4861-9392-331C-0532F2FEB0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D81C552-0C83-16D3-2092-FFD5C68A8D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D2F2AE-F0EB-A821-7EB2-AA10F6072123}"/>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7D4FE675-8A11-1BFB-DCD3-57F8F892B85D}"/>
              </a:ext>
            </a:extLst>
          </p:cNvPr>
          <p:cNvSpPr>
            <a:spLocks noGrp="1"/>
          </p:cNvSpPr>
          <p:nvPr>
            <p:ph type="ftr" sz="quarter" idx="11"/>
          </p:nvPr>
        </p:nvSpPr>
        <p:spPr/>
        <p:txBody>
          <a:bodyPr/>
          <a:lstStyle/>
          <a:p>
            <a:r>
              <a:rPr lang="en-GB"/>
              <a:t>PDE3802 - AI in Robotics</a:t>
            </a:r>
            <a:endParaRPr lang="en-GB" dirty="0"/>
          </a:p>
        </p:txBody>
      </p:sp>
      <p:sp>
        <p:nvSpPr>
          <p:cNvPr id="6" name="Slide Number Placeholder 5">
            <a:extLst>
              <a:ext uri="{FF2B5EF4-FFF2-40B4-BE49-F238E27FC236}">
                <a16:creationId xmlns:a16="http://schemas.microsoft.com/office/drawing/2014/main" id="{833BAE26-1180-FBFB-A78E-44E7F72E44B7}"/>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95130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E3EE-D485-45AA-9AB4-743F63F703BD}"/>
              </a:ext>
            </a:extLst>
          </p:cNvPr>
          <p:cNvSpPr>
            <a:spLocks noGrp="1"/>
          </p:cNvSpPr>
          <p:nvPr>
            <p:ph type="title"/>
          </p:nvPr>
        </p:nvSpPr>
        <p:spPr/>
        <p:txBody>
          <a:bodyPr/>
          <a:lstStyle>
            <a:lvl1pPr>
              <a:defRPr>
                <a:latin typeface="+mn-lt"/>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DA0B167A-38BC-EDD1-6F9D-CC714D0829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368183-D0A0-F540-E27A-DD097364957C}"/>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0E18B50C-999E-7B1B-B458-2F602FFF2A83}"/>
              </a:ext>
            </a:extLst>
          </p:cNvPr>
          <p:cNvSpPr>
            <a:spLocks noGrp="1"/>
          </p:cNvSpPr>
          <p:nvPr>
            <p:ph type="ftr" sz="quarter" idx="11"/>
          </p:nvPr>
        </p:nvSpPr>
        <p:spPr/>
        <p:txBody>
          <a:bodyPr/>
          <a:lstStyle/>
          <a:p>
            <a:r>
              <a:rPr lang="en-GB"/>
              <a:t>PDE3802 - AI in Robotics</a:t>
            </a:r>
          </a:p>
        </p:txBody>
      </p:sp>
      <p:sp>
        <p:nvSpPr>
          <p:cNvPr id="6" name="Slide Number Placeholder 5">
            <a:extLst>
              <a:ext uri="{FF2B5EF4-FFF2-40B4-BE49-F238E27FC236}">
                <a16:creationId xmlns:a16="http://schemas.microsoft.com/office/drawing/2014/main" id="{3295F36E-397D-95E1-D57C-5FC2DB4E980E}"/>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755124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C3CB-50B3-1287-4298-A553FF6E3CE8}"/>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CF354BD-88D0-D8EA-F2B3-891F1F0D87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36D517-64C9-0570-DDB3-DF8C3AAECBB5}"/>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7B539763-A95D-711F-5D84-0BC86002812A}"/>
              </a:ext>
            </a:extLst>
          </p:cNvPr>
          <p:cNvSpPr>
            <a:spLocks noGrp="1"/>
          </p:cNvSpPr>
          <p:nvPr>
            <p:ph type="ftr" sz="quarter" idx="11"/>
          </p:nvPr>
        </p:nvSpPr>
        <p:spPr/>
        <p:txBody>
          <a:bodyPr/>
          <a:lstStyle/>
          <a:p>
            <a:r>
              <a:rPr lang="en-GB"/>
              <a:t>PDE3802 - AI in Robotics</a:t>
            </a:r>
            <a:endParaRPr lang="en-GB" dirty="0"/>
          </a:p>
        </p:txBody>
      </p:sp>
      <p:sp>
        <p:nvSpPr>
          <p:cNvPr id="6" name="Slide Number Placeholder 5">
            <a:extLst>
              <a:ext uri="{FF2B5EF4-FFF2-40B4-BE49-F238E27FC236}">
                <a16:creationId xmlns:a16="http://schemas.microsoft.com/office/drawing/2014/main" id="{CADFB602-8BFB-7DD6-8CC7-D563F6BD57B5}"/>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858203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7426-9DF7-20B9-2911-EB37CB7C20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5046E3-9509-B5A1-1B7B-5E601649A9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2BB75A4-531E-0892-FC42-E86000FE9B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EC7C5B5-18F3-6F8A-F5E4-653CDC034FD5}"/>
              </a:ext>
            </a:extLst>
          </p:cNvPr>
          <p:cNvSpPr>
            <a:spLocks noGrp="1"/>
          </p:cNvSpPr>
          <p:nvPr>
            <p:ph type="dt" sz="half" idx="10"/>
          </p:nvPr>
        </p:nvSpPr>
        <p:spPr/>
        <p:txBody>
          <a:bodyPr/>
          <a:lstStyle/>
          <a:p>
            <a:r>
              <a:rPr lang="en-US"/>
              <a:t>2025-26 Fall</a:t>
            </a:r>
            <a:endParaRPr lang="en-GB" dirty="0"/>
          </a:p>
        </p:txBody>
      </p:sp>
      <p:sp>
        <p:nvSpPr>
          <p:cNvPr id="6" name="Footer Placeholder 5">
            <a:extLst>
              <a:ext uri="{FF2B5EF4-FFF2-40B4-BE49-F238E27FC236}">
                <a16:creationId xmlns:a16="http://schemas.microsoft.com/office/drawing/2014/main" id="{B5787440-6371-BA14-4D4D-074B1030521E}"/>
              </a:ext>
            </a:extLst>
          </p:cNvPr>
          <p:cNvSpPr>
            <a:spLocks noGrp="1"/>
          </p:cNvSpPr>
          <p:nvPr>
            <p:ph type="ftr" sz="quarter" idx="11"/>
          </p:nvPr>
        </p:nvSpPr>
        <p:spPr/>
        <p:txBody>
          <a:bodyPr/>
          <a:lstStyle/>
          <a:p>
            <a:r>
              <a:rPr lang="en-GB"/>
              <a:t>PDE3802 - AI in Robotics</a:t>
            </a:r>
            <a:endParaRPr lang="en-GB" dirty="0"/>
          </a:p>
        </p:txBody>
      </p:sp>
      <p:sp>
        <p:nvSpPr>
          <p:cNvPr id="7" name="Slide Number Placeholder 6">
            <a:extLst>
              <a:ext uri="{FF2B5EF4-FFF2-40B4-BE49-F238E27FC236}">
                <a16:creationId xmlns:a16="http://schemas.microsoft.com/office/drawing/2014/main" id="{EABBD679-78A4-2960-AB79-DB73C13055BF}"/>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3406199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FB96-F69C-97FE-D7A0-01513F69A1B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8872D5-95F7-1AA5-04ED-A5B0230128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56FD95-7388-7AA1-24A8-D179A1213D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4C92E48-45DC-1E33-A7F2-24B74AAF17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C887E3-62BB-4B1E-BD18-340B20A079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87EF043-F3BA-72F9-BB66-E7BA4F611D32}"/>
              </a:ext>
            </a:extLst>
          </p:cNvPr>
          <p:cNvSpPr>
            <a:spLocks noGrp="1"/>
          </p:cNvSpPr>
          <p:nvPr>
            <p:ph type="dt" sz="half" idx="10"/>
          </p:nvPr>
        </p:nvSpPr>
        <p:spPr/>
        <p:txBody>
          <a:bodyPr/>
          <a:lstStyle/>
          <a:p>
            <a:r>
              <a:rPr lang="en-US"/>
              <a:t>2025-26 Fall</a:t>
            </a:r>
            <a:endParaRPr lang="en-GB" dirty="0"/>
          </a:p>
        </p:txBody>
      </p:sp>
      <p:sp>
        <p:nvSpPr>
          <p:cNvPr id="8" name="Footer Placeholder 7">
            <a:extLst>
              <a:ext uri="{FF2B5EF4-FFF2-40B4-BE49-F238E27FC236}">
                <a16:creationId xmlns:a16="http://schemas.microsoft.com/office/drawing/2014/main" id="{537C7CA7-FA02-1B04-5450-78C6D9874F78}"/>
              </a:ext>
            </a:extLst>
          </p:cNvPr>
          <p:cNvSpPr>
            <a:spLocks noGrp="1"/>
          </p:cNvSpPr>
          <p:nvPr>
            <p:ph type="ftr" sz="quarter" idx="11"/>
          </p:nvPr>
        </p:nvSpPr>
        <p:spPr/>
        <p:txBody>
          <a:bodyPr/>
          <a:lstStyle/>
          <a:p>
            <a:r>
              <a:rPr lang="en-GB"/>
              <a:t>PDE3802 - AI in Robotics</a:t>
            </a:r>
            <a:endParaRPr lang="en-GB" dirty="0"/>
          </a:p>
        </p:txBody>
      </p:sp>
      <p:sp>
        <p:nvSpPr>
          <p:cNvPr id="9" name="Slide Number Placeholder 8">
            <a:extLst>
              <a:ext uri="{FF2B5EF4-FFF2-40B4-BE49-F238E27FC236}">
                <a16:creationId xmlns:a16="http://schemas.microsoft.com/office/drawing/2014/main" id="{010D5774-4742-A026-A43E-7815B464C9DE}"/>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478686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E792-C25A-915C-D573-7A84194E516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9DA7D4-9F37-A38C-799F-7C5B2B9F37A2}"/>
              </a:ext>
            </a:extLst>
          </p:cNvPr>
          <p:cNvSpPr>
            <a:spLocks noGrp="1"/>
          </p:cNvSpPr>
          <p:nvPr>
            <p:ph type="dt" sz="half" idx="10"/>
          </p:nvPr>
        </p:nvSpPr>
        <p:spPr/>
        <p:txBody>
          <a:bodyPr/>
          <a:lstStyle/>
          <a:p>
            <a:r>
              <a:rPr lang="en-US"/>
              <a:t>2025-26 Fall</a:t>
            </a:r>
            <a:endParaRPr lang="en-GB" dirty="0"/>
          </a:p>
        </p:txBody>
      </p:sp>
      <p:sp>
        <p:nvSpPr>
          <p:cNvPr id="4" name="Footer Placeholder 3">
            <a:extLst>
              <a:ext uri="{FF2B5EF4-FFF2-40B4-BE49-F238E27FC236}">
                <a16:creationId xmlns:a16="http://schemas.microsoft.com/office/drawing/2014/main" id="{C36BF01F-BA92-7DA5-D72F-2762AC3DCC07}"/>
              </a:ext>
            </a:extLst>
          </p:cNvPr>
          <p:cNvSpPr>
            <a:spLocks noGrp="1"/>
          </p:cNvSpPr>
          <p:nvPr>
            <p:ph type="ftr" sz="quarter" idx="11"/>
          </p:nvPr>
        </p:nvSpPr>
        <p:spPr/>
        <p:txBody>
          <a:bodyPr/>
          <a:lstStyle/>
          <a:p>
            <a:r>
              <a:rPr lang="en-GB"/>
              <a:t>PDE3802 - AI in Robotics</a:t>
            </a:r>
            <a:endParaRPr lang="en-GB" dirty="0"/>
          </a:p>
        </p:txBody>
      </p:sp>
      <p:sp>
        <p:nvSpPr>
          <p:cNvPr id="5" name="Slide Number Placeholder 4">
            <a:extLst>
              <a:ext uri="{FF2B5EF4-FFF2-40B4-BE49-F238E27FC236}">
                <a16:creationId xmlns:a16="http://schemas.microsoft.com/office/drawing/2014/main" id="{2E612047-F9E0-AE04-ADC0-C960DDE56779}"/>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2594068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643E9D-CD9A-6FD3-5F4A-EA4C8B3D24F2}"/>
              </a:ext>
            </a:extLst>
          </p:cNvPr>
          <p:cNvSpPr>
            <a:spLocks noGrp="1"/>
          </p:cNvSpPr>
          <p:nvPr>
            <p:ph type="dt" sz="half" idx="10"/>
          </p:nvPr>
        </p:nvSpPr>
        <p:spPr/>
        <p:txBody>
          <a:bodyPr/>
          <a:lstStyle/>
          <a:p>
            <a:r>
              <a:rPr lang="en-US"/>
              <a:t>2025-26 Fall</a:t>
            </a:r>
            <a:endParaRPr lang="en-GB" dirty="0"/>
          </a:p>
        </p:txBody>
      </p:sp>
      <p:sp>
        <p:nvSpPr>
          <p:cNvPr id="3" name="Footer Placeholder 2">
            <a:extLst>
              <a:ext uri="{FF2B5EF4-FFF2-40B4-BE49-F238E27FC236}">
                <a16:creationId xmlns:a16="http://schemas.microsoft.com/office/drawing/2014/main" id="{6F95B370-66E1-F2C3-E422-53AB571F5524}"/>
              </a:ext>
            </a:extLst>
          </p:cNvPr>
          <p:cNvSpPr>
            <a:spLocks noGrp="1"/>
          </p:cNvSpPr>
          <p:nvPr>
            <p:ph type="ftr" sz="quarter" idx="11"/>
          </p:nvPr>
        </p:nvSpPr>
        <p:spPr/>
        <p:txBody>
          <a:bodyPr/>
          <a:lstStyle/>
          <a:p>
            <a:r>
              <a:rPr lang="en-GB"/>
              <a:t>PDE3802 - AI in Robotics</a:t>
            </a:r>
            <a:endParaRPr lang="en-GB" dirty="0"/>
          </a:p>
        </p:txBody>
      </p:sp>
      <p:sp>
        <p:nvSpPr>
          <p:cNvPr id="4" name="Slide Number Placeholder 3">
            <a:extLst>
              <a:ext uri="{FF2B5EF4-FFF2-40B4-BE49-F238E27FC236}">
                <a16:creationId xmlns:a16="http://schemas.microsoft.com/office/drawing/2014/main" id="{CA43B133-57F7-5A32-5255-BF0851BB6460}"/>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4207150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AF5C-CD0B-5E20-03AA-1990B01A3F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383802-8ADF-7277-74B5-50764539B3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4617BAC-7720-F17C-7DF6-29CF70DBC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D98B4C-FBBE-D952-0ACF-2908A4053963}"/>
              </a:ext>
            </a:extLst>
          </p:cNvPr>
          <p:cNvSpPr>
            <a:spLocks noGrp="1"/>
          </p:cNvSpPr>
          <p:nvPr>
            <p:ph type="dt" sz="half" idx="10"/>
          </p:nvPr>
        </p:nvSpPr>
        <p:spPr/>
        <p:txBody>
          <a:bodyPr/>
          <a:lstStyle/>
          <a:p>
            <a:r>
              <a:rPr lang="en-US"/>
              <a:t>2025-26 Fall</a:t>
            </a:r>
            <a:endParaRPr lang="en-GB" dirty="0"/>
          </a:p>
        </p:txBody>
      </p:sp>
      <p:sp>
        <p:nvSpPr>
          <p:cNvPr id="6" name="Footer Placeholder 5">
            <a:extLst>
              <a:ext uri="{FF2B5EF4-FFF2-40B4-BE49-F238E27FC236}">
                <a16:creationId xmlns:a16="http://schemas.microsoft.com/office/drawing/2014/main" id="{26B92E98-F1BB-CCF5-F9F8-0F9A178D8B0D}"/>
              </a:ext>
            </a:extLst>
          </p:cNvPr>
          <p:cNvSpPr>
            <a:spLocks noGrp="1"/>
          </p:cNvSpPr>
          <p:nvPr>
            <p:ph type="ftr" sz="quarter" idx="11"/>
          </p:nvPr>
        </p:nvSpPr>
        <p:spPr/>
        <p:txBody>
          <a:bodyPr/>
          <a:lstStyle/>
          <a:p>
            <a:r>
              <a:rPr lang="en-GB"/>
              <a:t>PDE3802 - AI in Robotics</a:t>
            </a:r>
            <a:endParaRPr lang="en-GB" dirty="0"/>
          </a:p>
        </p:txBody>
      </p:sp>
      <p:sp>
        <p:nvSpPr>
          <p:cNvPr id="7" name="Slide Number Placeholder 6">
            <a:extLst>
              <a:ext uri="{FF2B5EF4-FFF2-40B4-BE49-F238E27FC236}">
                <a16:creationId xmlns:a16="http://schemas.microsoft.com/office/drawing/2014/main" id="{0E01937C-4774-0010-157E-97DBA9736465}"/>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979030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FD2F-A25A-D64A-B5A7-D5A3A1D2C9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729336-A8E4-948A-3311-7534FFCC35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BD1A7B-E7D5-5A08-57FB-13A344D70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8E687E-5E2B-895B-E56F-50DD452B7CF9}"/>
              </a:ext>
            </a:extLst>
          </p:cNvPr>
          <p:cNvSpPr>
            <a:spLocks noGrp="1"/>
          </p:cNvSpPr>
          <p:nvPr>
            <p:ph type="dt" sz="half" idx="10"/>
          </p:nvPr>
        </p:nvSpPr>
        <p:spPr/>
        <p:txBody>
          <a:bodyPr/>
          <a:lstStyle/>
          <a:p>
            <a:r>
              <a:rPr lang="en-US"/>
              <a:t>2025-26 Fall</a:t>
            </a:r>
            <a:endParaRPr lang="en-GB" dirty="0"/>
          </a:p>
        </p:txBody>
      </p:sp>
      <p:sp>
        <p:nvSpPr>
          <p:cNvPr id="6" name="Footer Placeholder 5">
            <a:extLst>
              <a:ext uri="{FF2B5EF4-FFF2-40B4-BE49-F238E27FC236}">
                <a16:creationId xmlns:a16="http://schemas.microsoft.com/office/drawing/2014/main" id="{EA1F7B26-C6AA-F850-1764-6116B97CBCB6}"/>
              </a:ext>
            </a:extLst>
          </p:cNvPr>
          <p:cNvSpPr>
            <a:spLocks noGrp="1"/>
          </p:cNvSpPr>
          <p:nvPr>
            <p:ph type="ftr" sz="quarter" idx="11"/>
          </p:nvPr>
        </p:nvSpPr>
        <p:spPr/>
        <p:txBody>
          <a:bodyPr/>
          <a:lstStyle/>
          <a:p>
            <a:r>
              <a:rPr lang="en-GB"/>
              <a:t>PDE3802 - AI in Robotics</a:t>
            </a:r>
            <a:endParaRPr lang="en-GB" dirty="0"/>
          </a:p>
        </p:txBody>
      </p:sp>
      <p:sp>
        <p:nvSpPr>
          <p:cNvPr id="7" name="Slide Number Placeholder 6">
            <a:extLst>
              <a:ext uri="{FF2B5EF4-FFF2-40B4-BE49-F238E27FC236}">
                <a16:creationId xmlns:a16="http://schemas.microsoft.com/office/drawing/2014/main" id="{60A59619-6DFD-32C5-1EEA-F84F15299C64}"/>
              </a:ext>
            </a:extLst>
          </p:cNvPr>
          <p:cNvSpPr>
            <a:spLocks noGrp="1"/>
          </p:cNvSpPr>
          <p:nvPr>
            <p:ph type="sldNum" sz="quarter" idx="12"/>
          </p:nvPr>
        </p:nvSpPr>
        <p:spPr/>
        <p:txBody>
          <a:bodyPr/>
          <a:lstStyle/>
          <a:p>
            <a:fld id="{3612906B-0D48-4D44-A2FA-F5590F1ECEEB}" type="slidenum">
              <a:rPr lang="en-GB" smtClean="0"/>
              <a:t>‹#›</a:t>
            </a:fld>
            <a:endParaRPr lang="en-GB"/>
          </a:p>
        </p:txBody>
      </p:sp>
    </p:spTree>
    <p:extLst>
      <p:ext uri="{BB962C8B-B14F-4D97-AF65-F5344CB8AC3E}">
        <p14:creationId xmlns:p14="http://schemas.microsoft.com/office/powerpoint/2010/main" val="673000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3C577-660C-313D-1163-790CD84B614A}"/>
              </a:ext>
            </a:extLst>
          </p:cNvPr>
          <p:cNvSpPr>
            <a:spLocks noGrp="1"/>
          </p:cNvSpPr>
          <p:nvPr>
            <p:ph type="title"/>
          </p:nvPr>
        </p:nvSpPr>
        <p:spPr>
          <a:xfrm>
            <a:off x="838200" y="365125"/>
            <a:ext cx="8821366"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94F2D6D-08F5-93D0-76EC-06E69F467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A82D7B59-2872-6FE9-1A0E-388262CFE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2025-26 Fall</a:t>
            </a:r>
            <a:endParaRPr lang="en-GB" dirty="0"/>
          </a:p>
        </p:txBody>
      </p:sp>
      <p:sp>
        <p:nvSpPr>
          <p:cNvPr id="5" name="Footer Placeholder 4">
            <a:extLst>
              <a:ext uri="{FF2B5EF4-FFF2-40B4-BE49-F238E27FC236}">
                <a16:creationId xmlns:a16="http://schemas.microsoft.com/office/drawing/2014/main" id="{5F6B059D-B5A3-985D-F7E5-E817AA7BDF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PDE3802 - AI in Robotics</a:t>
            </a:r>
            <a:endParaRPr lang="en-GB" dirty="0"/>
          </a:p>
        </p:txBody>
      </p:sp>
      <p:sp>
        <p:nvSpPr>
          <p:cNvPr id="6" name="Slide Number Placeholder 5">
            <a:extLst>
              <a:ext uri="{FF2B5EF4-FFF2-40B4-BE49-F238E27FC236}">
                <a16:creationId xmlns:a16="http://schemas.microsoft.com/office/drawing/2014/main" id="{8FBBA0BC-80B0-3878-0640-86F3860DFD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2906B-0D48-4D44-A2FA-F5590F1ECEEB}" type="slidenum">
              <a:rPr lang="en-GB" smtClean="0"/>
              <a:t>‹#›</a:t>
            </a:fld>
            <a:endParaRPr lang="en-GB"/>
          </a:p>
        </p:txBody>
      </p:sp>
      <p:sp>
        <p:nvSpPr>
          <p:cNvPr id="7" name="Rectangle 6">
            <a:extLst>
              <a:ext uri="{FF2B5EF4-FFF2-40B4-BE49-F238E27FC236}">
                <a16:creationId xmlns:a16="http://schemas.microsoft.com/office/drawing/2014/main" id="{F63DC215-43F2-50A0-ACAE-30F212EEB9DB}"/>
              </a:ext>
            </a:extLst>
          </p:cNvPr>
          <p:cNvSpPr/>
          <p:nvPr userDrawn="1"/>
        </p:nvSpPr>
        <p:spPr>
          <a:xfrm>
            <a:off x="9931940" y="262647"/>
            <a:ext cx="2062264" cy="836579"/>
          </a:xfrm>
          <a:prstGeom prst="rect">
            <a:avLst/>
          </a:prstGeom>
          <a:blipFill>
            <a:blip r:embed="rId1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330151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7F6fT5p5oFk?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video" Target="https://www.youtube.com/embed/eySkNWTI03Q?feature=oembed" TargetMode="External"/><Relationship Id="rId5" Type="http://schemas.openxmlformats.org/officeDocument/2006/relationships/image" Target="../media/image28.jpeg"/><Relationship Id="rId4" Type="http://schemas.openxmlformats.org/officeDocument/2006/relationships/hyperlink" Target="https://www.youtube.com/watch?v=eySkNWTI03Q"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VphtcDhHj40?feature=oembed" TargetMode="External"/><Relationship Id="rId5" Type="http://schemas.openxmlformats.org/officeDocument/2006/relationships/hyperlink" Target="https://youtu.be/VphtcDhHj40" TargetMode="Externa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video" Target="https://www.youtube.com/embed/P-7mO2FhaVE?feature=oembed" TargetMode="External"/><Relationship Id="rId5" Type="http://schemas.openxmlformats.org/officeDocument/2006/relationships/image" Target="../media/image33.jpeg"/><Relationship Id="rId4" Type="http://schemas.openxmlformats.org/officeDocument/2006/relationships/image" Target="../media/image32.gi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ideo" Target="https://www.youtube.com/embed/lwfJPc-rSXw?feature=oembed" TargetMode="Externa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2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vJG698U2Mvo"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8FIEZXMUM2I"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brainden.com/optical-illusions.ht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ideo" Target="https://www.youtube.com/embed/PMtC34pzKGc?feature=oembed" TargetMode="Externa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hsh2kPdgazo?feature=oembed" TargetMode="Externa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ites.google.com/site/cvonlinewiki/home/generic-computer-vision-methods" TargetMode="External"/><Relationship Id="rId2" Type="http://schemas.openxmlformats.org/officeDocument/2006/relationships/hyperlink" Target="http://homepages.inf.ed.ac.uk/rbf/CVonline/" TargetMode="External"/><Relationship Id="rId1" Type="http://schemas.openxmlformats.org/officeDocument/2006/relationships/slideLayout" Target="../slideLayouts/slideLayout2.xml"/><Relationship Id="rId5" Type="http://schemas.openxmlformats.org/officeDocument/2006/relationships/hyperlink" Target="https://docs.opencv.org/4.5.0/d2/d96/tutorial_py_table_of_contents_imgproc.html" TargetMode="External"/><Relationship Id="rId4" Type="http://schemas.openxmlformats.org/officeDocument/2006/relationships/hyperlink" Target="https://docs.opencv.org/4.5.0/d9/df8/tutorial_root.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gif"/><Relationship Id="rId7" Type="http://schemas.openxmlformats.org/officeDocument/2006/relationships/image" Target="../media/image20.gif"/><Relationship Id="rId12" Type="http://schemas.openxmlformats.org/officeDocument/2006/relationships/hyperlink" Target="http://designtaxi.com/news/381848/Watch-Fascinating-Look-At-How-Cats-Snakes-Other-Animals-See-Our-Worl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gif"/><Relationship Id="rId11" Type="http://schemas.openxmlformats.org/officeDocument/2006/relationships/hyperlink" Target="http://www.nhm.ac.uk/discover/how-do-other-animals-see-the-world.html" TargetMode="External"/><Relationship Id="rId5" Type="http://schemas.openxmlformats.org/officeDocument/2006/relationships/image" Target="../media/image18.gif"/><Relationship Id="rId10" Type="http://schemas.openxmlformats.org/officeDocument/2006/relationships/image" Target="../media/image23.gif"/><Relationship Id="rId4" Type="http://schemas.openxmlformats.org/officeDocument/2006/relationships/image" Target="../media/image17.gif"/><Relationship Id="rId9" Type="http://schemas.openxmlformats.org/officeDocument/2006/relationships/image" Target="../media/image22.gif"/></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PDE </a:t>
            </a:r>
            <a:r>
              <a:rPr lang="tr-TR" dirty="0"/>
              <a:t>3802</a:t>
            </a:r>
            <a:br>
              <a:rPr lang="en-GB" dirty="0"/>
            </a:br>
            <a:r>
              <a:rPr lang="tr-TR" dirty="0"/>
              <a:t>AI in</a:t>
            </a:r>
            <a:r>
              <a:rPr lang="en-GB" dirty="0"/>
              <a:t> Robotics</a:t>
            </a:r>
            <a:br>
              <a:rPr lang="en-GB" dirty="0"/>
            </a:br>
            <a:r>
              <a:rPr lang="tr-TR" dirty="0"/>
              <a:t>Week 2: Natural and Artificial Vision</a:t>
            </a:r>
            <a:endParaRPr lang="en-GB" dirty="0"/>
          </a:p>
        </p:txBody>
      </p:sp>
      <p:sp>
        <p:nvSpPr>
          <p:cNvPr id="4" name="Subtitle 3">
            <a:extLst>
              <a:ext uri="{FF2B5EF4-FFF2-40B4-BE49-F238E27FC236}">
                <a16:creationId xmlns:a16="http://schemas.microsoft.com/office/drawing/2014/main" id="{90C245ED-8B9E-4D78-646A-FD33B93ACFD0}"/>
              </a:ext>
            </a:extLst>
          </p:cNvPr>
          <p:cNvSpPr>
            <a:spLocks noGrp="1"/>
          </p:cNvSpPr>
          <p:nvPr>
            <p:ph type="subTitle" idx="1"/>
          </p:nvPr>
        </p:nvSpPr>
        <p:spPr/>
        <p:txBody>
          <a:bodyPr/>
          <a:lstStyle/>
          <a:p>
            <a:r>
              <a:rPr lang="en-GB" dirty="0"/>
              <a:t>Department of Design Engineering and Mathematics</a:t>
            </a:r>
          </a:p>
        </p:txBody>
      </p:sp>
      <p:sp>
        <p:nvSpPr>
          <p:cNvPr id="3" name="Date Placeholder 2">
            <a:extLst>
              <a:ext uri="{FF2B5EF4-FFF2-40B4-BE49-F238E27FC236}">
                <a16:creationId xmlns:a16="http://schemas.microsoft.com/office/drawing/2014/main" id="{EF76C61A-BE25-A8B8-CED8-26CE68FB5C34}"/>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A6CDF501-26BB-EBA2-0B44-F4E990AC448E}"/>
              </a:ext>
            </a:extLst>
          </p:cNvPr>
          <p:cNvSpPr>
            <a:spLocks noGrp="1"/>
          </p:cNvSpPr>
          <p:nvPr>
            <p:ph type="ftr" sz="quarter" idx="11"/>
          </p:nvPr>
        </p:nvSpPr>
        <p:spPr/>
        <p:txBody>
          <a:bodyPr/>
          <a:lstStyle/>
          <a:p>
            <a:r>
              <a:rPr lang="en-GB"/>
              <a:t>PDE3802 - AI in Robotics</a:t>
            </a:r>
            <a:endParaRPr lang="en-GB" dirty="0"/>
          </a:p>
        </p:txBody>
      </p:sp>
      <p:sp>
        <p:nvSpPr>
          <p:cNvPr id="6" name="Slide Number Placeholder 5">
            <a:extLst>
              <a:ext uri="{FF2B5EF4-FFF2-40B4-BE49-F238E27FC236}">
                <a16:creationId xmlns:a16="http://schemas.microsoft.com/office/drawing/2014/main" id="{6417595A-DD95-405E-674B-69D103DCE9C3}"/>
              </a:ext>
            </a:extLst>
          </p:cNvPr>
          <p:cNvSpPr>
            <a:spLocks noGrp="1"/>
          </p:cNvSpPr>
          <p:nvPr>
            <p:ph type="sldNum" sz="quarter" idx="12"/>
          </p:nvPr>
        </p:nvSpPr>
        <p:spPr/>
        <p:txBody>
          <a:bodyPr/>
          <a:lstStyle/>
          <a:p>
            <a:fld id="{3612906B-0D48-4D44-A2FA-F5590F1ECEEB}" type="slidenum">
              <a:rPr lang="en-GB" smtClean="0"/>
              <a:t>1</a:t>
            </a:fld>
            <a:endParaRPr lang="en-GB"/>
          </a:p>
        </p:txBody>
      </p:sp>
    </p:spTree>
    <p:extLst>
      <p:ext uri="{BB962C8B-B14F-4D97-AF65-F5344CB8AC3E}">
        <p14:creationId xmlns:p14="http://schemas.microsoft.com/office/powerpoint/2010/main" val="2123393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39E5E-74A9-ECEB-B497-B36B71527196}"/>
              </a:ext>
            </a:extLst>
          </p:cNvPr>
          <p:cNvSpPr>
            <a:spLocks noGrp="1"/>
          </p:cNvSpPr>
          <p:nvPr>
            <p:ph type="title"/>
          </p:nvPr>
        </p:nvSpPr>
        <p:spPr/>
        <p:txBody>
          <a:bodyPr/>
          <a:lstStyle/>
          <a:p>
            <a:r>
              <a:rPr lang="en-GB" dirty="0"/>
              <a:t>Electromagnetic Spectrum</a:t>
            </a:r>
          </a:p>
        </p:txBody>
      </p:sp>
      <p:pic>
        <p:nvPicPr>
          <p:cNvPr id="7" name="Online Media 6" title="What is the ELECTROMAGNETIC SPECTRUM">
            <a:hlinkClick r:id="" action="ppaction://media"/>
            <a:extLst>
              <a:ext uri="{FF2B5EF4-FFF2-40B4-BE49-F238E27FC236}">
                <a16:creationId xmlns:a16="http://schemas.microsoft.com/office/drawing/2014/main" id="{8E4BF91E-4281-0DDF-2E2C-BE18A41FDFF0}"/>
              </a:ext>
            </a:extLst>
          </p:cNvPr>
          <p:cNvPicPr>
            <a:picLocks noGrp="1" noRot="1" noChangeAspect="1"/>
          </p:cNvPicPr>
          <p:nvPr>
            <p:ph idx="1"/>
            <a:videoFile r:link="rId1"/>
          </p:nvPr>
        </p:nvPicPr>
        <p:blipFill>
          <a:blip r:embed="rId3"/>
          <a:stretch>
            <a:fillRect/>
          </a:stretch>
        </p:blipFill>
        <p:spPr>
          <a:xfrm>
            <a:off x="3205164" y="2276872"/>
            <a:ext cx="5780485" cy="3263504"/>
          </a:xfrm>
          <a:prstGeom prst="rect">
            <a:avLst/>
          </a:prstGeom>
        </p:spPr>
      </p:pic>
      <p:sp>
        <p:nvSpPr>
          <p:cNvPr id="4" name="Date Placeholder 3">
            <a:extLst>
              <a:ext uri="{FF2B5EF4-FFF2-40B4-BE49-F238E27FC236}">
                <a16:creationId xmlns:a16="http://schemas.microsoft.com/office/drawing/2014/main" id="{290F26AF-33AF-09A8-1BC5-AAAF7280AC89}"/>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9A2CC82A-D9E4-E094-6C42-60648B21E1CA}"/>
              </a:ext>
            </a:extLst>
          </p:cNvPr>
          <p:cNvSpPr>
            <a:spLocks noGrp="1"/>
          </p:cNvSpPr>
          <p:nvPr>
            <p:ph type="ftr" sz="quarter" idx="11"/>
          </p:nvPr>
        </p:nvSpPr>
        <p:spPr>
          <a:xfrm>
            <a:off x="8184233" y="6237312"/>
            <a:ext cx="2228181" cy="184150"/>
          </a:xfrm>
        </p:spPr>
        <p:txBody>
          <a:bodyPr/>
          <a:lstStyle/>
          <a:p>
            <a:r>
              <a:rPr lang="en-GB"/>
              <a:t>PDE3802 - AI in Robotics</a:t>
            </a:r>
            <a:endParaRPr lang="en-GB" dirty="0"/>
          </a:p>
        </p:txBody>
      </p:sp>
      <p:sp>
        <p:nvSpPr>
          <p:cNvPr id="6" name="Slide Number Placeholder 5">
            <a:extLst>
              <a:ext uri="{FF2B5EF4-FFF2-40B4-BE49-F238E27FC236}">
                <a16:creationId xmlns:a16="http://schemas.microsoft.com/office/drawing/2014/main" id="{63AE45E2-F311-AB00-893C-ADE924BBF539}"/>
              </a:ext>
            </a:extLst>
          </p:cNvPr>
          <p:cNvSpPr>
            <a:spLocks noGrp="1"/>
          </p:cNvSpPr>
          <p:nvPr>
            <p:ph type="sldNum" sz="quarter" idx="12"/>
          </p:nvPr>
        </p:nvSpPr>
        <p:spPr>
          <a:xfrm>
            <a:off x="10134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12906B-0D48-4D44-A2FA-F5590F1ECEEB}" type="slidenum">
              <a:rPr lang="en-GB" smtClean="0"/>
              <a:pPr/>
              <a:t>10</a:t>
            </a:fld>
            <a:endParaRPr lang="en-GB"/>
          </a:p>
        </p:txBody>
      </p:sp>
    </p:spTree>
    <p:extLst>
      <p:ext uri="{BB962C8B-B14F-4D97-AF65-F5344CB8AC3E}">
        <p14:creationId xmlns:p14="http://schemas.microsoft.com/office/powerpoint/2010/main" val="23025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BAA67-A0DE-A583-D2B4-4477835C6537}"/>
              </a:ext>
            </a:extLst>
          </p:cNvPr>
          <p:cNvSpPr>
            <a:spLocks noGrp="1"/>
          </p:cNvSpPr>
          <p:nvPr>
            <p:ph type="title"/>
          </p:nvPr>
        </p:nvSpPr>
        <p:spPr/>
        <p:txBody>
          <a:bodyPr/>
          <a:lstStyle/>
          <a:p>
            <a:r>
              <a:rPr lang="en-GB" dirty="0"/>
              <a:t>Inside a Human eye</a:t>
            </a:r>
          </a:p>
        </p:txBody>
      </p:sp>
      <p:sp>
        <p:nvSpPr>
          <p:cNvPr id="4" name="Date Placeholder 3">
            <a:extLst>
              <a:ext uri="{FF2B5EF4-FFF2-40B4-BE49-F238E27FC236}">
                <a16:creationId xmlns:a16="http://schemas.microsoft.com/office/drawing/2014/main" id="{F3376261-65D1-0B2B-C636-173050649180}"/>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7E670169-AE34-5998-6961-5E74F843B7F8}"/>
              </a:ext>
            </a:extLst>
          </p:cNvPr>
          <p:cNvSpPr>
            <a:spLocks noGrp="1"/>
          </p:cNvSpPr>
          <p:nvPr>
            <p:ph type="ftr" sz="quarter" idx="11"/>
          </p:nvPr>
        </p:nvSpPr>
        <p:spPr/>
        <p:txBody>
          <a:bodyPr/>
          <a:lstStyle/>
          <a:p>
            <a:r>
              <a:rPr lang="en-GB"/>
              <a:t>PDE3802 - AI in Robotics</a:t>
            </a:r>
            <a:endParaRPr lang="en-GB" dirty="0"/>
          </a:p>
        </p:txBody>
      </p:sp>
      <p:sp>
        <p:nvSpPr>
          <p:cNvPr id="6" name="Slide Number Placeholder 5">
            <a:extLst>
              <a:ext uri="{FF2B5EF4-FFF2-40B4-BE49-F238E27FC236}">
                <a16:creationId xmlns:a16="http://schemas.microsoft.com/office/drawing/2014/main" id="{56324561-DEB9-F798-97BA-F58D941A7B7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12906B-0D48-4D44-A2FA-F5590F1ECEEB}" type="slidenum">
              <a:rPr lang="en-GB" smtClean="0"/>
              <a:pPr/>
              <a:t>11</a:t>
            </a:fld>
            <a:endParaRPr lang="en-GB"/>
          </a:p>
        </p:txBody>
      </p:sp>
      <p:sp>
        <p:nvSpPr>
          <p:cNvPr id="3" name="Content Placeholder 2">
            <a:extLst>
              <a:ext uri="{FF2B5EF4-FFF2-40B4-BE49-F238E27FC236}">
                <a16:creationId xmlns:a16="http://schemas.microsoft.com/office/drawing/2014/main" id="{BEF87CAB-2BB7-54FB-3AB3-A3C078747A65}"/>
              </a:ext>
            </a:extLst>
          </p:cNvPr>
          <p:cNvSpPr>
            <a:spLocks noGrp="1"/>
          </p:cNvSpPr>
          <p:nvPr>
            <p:ph idx="4294967295"/>
          </p:nvPr>
        </p:nvSpPr>
        <p:spPr>
          <a:xfrm>
            <a:off x="0" y="1825625"/>
            <a:ext cx="10515600" cy="4351338"/>
          </a:xfrm>
        </p:spPr>
        <p:txBody>
          <a:bodyPr>
            <a:normAutofit fontScale="92500" lnSpcReduction="10000"/>
          </a:bodyPr>
          <a:lstStyle/>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pPr marL="0" indent="0" algn="ctr">
              <a:buNone/>
            </a:pPr>
            <a:r>
              <a:rPr lang="en-GB" sz="1050" dirty="0">
                <a:hlinkClick r:id="rId4"/>
              </a:rPr>
              <a:t>https://www.youtube.com/watch?v=eySkNWTI03Q</a:t>
            </a:r>
            <a:endParaRPr lang="en-GB" sz="1050" dirty="0"/>
          </a:p>
          <a:p>
            <a:endParaRPr lang="en-GB" dirty="0"/>
          </a:p>
        </p:txBody>
      </p:sp>
      <p:pic>
        <p:nvPicPr>
          <p:cNvPr id="7" name="Online Media 6" title="What Happens Inside Your Eyes - 3D Animation">
            <a:hlinkClick r:id="" action="ppaction://media"/>
            <a:extLst>
              <a:ext uri="{FF2B5EF4-FFF2-40B4-BE49-F238E27FC236}">
                <a16:creationId xmlns:a16="http://schemas.microsoft.com/office/drawing/2014/main" id="{C16D530A-89A9-0884-2C6C-F4E82DBEF02C}"/>
              </a:ext>
            </a:extLst>
          </p:cNvPr>
          <p:cNvPicPr>
            <a:picLocks noRot="1" noChangeAspect="1"/>
          </p:cNvPicPr>
          <p:nvPr>
            <a:videoFile r:link="rId1"/>
          </p:nvPr>
        </p:nvPicPr>
        <p:blipFill>
          <a:blip r:embed="rId5"/>
          <a:stretch>
            <a:fillRect/>
          </a:stretch>
        </p:blipFill>
        <p:spPr>
          <a:xfrm>
            <a:off x="3102770" y="1992456"/>
            <a:ext cx="5550333" cy="3133487"/>
          </a:xfrm>
          <a:prstGeom prst="rect">
            <a:avLst/>
          </a:prstGeom>
        </p:spPr>
      </p:pic>
    </p:spTree>
    <p:extLst>
      <p:ext uri="{BB962C8B-B14F-4D97-AF65-F5344CB8AC3E}">
        <p14:creationId xmlns:p14="http://schemas.microsoft.com/office/powerpoint/2010/main" val="93465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3464-FDB8-08E5-403F-C9661585C2C4}"/>
              </a:ext>
            </a:extLst>
          </p:cNvPr>
          <p:cNvSpPr>
            <a:spLocks noGrp="1"/>
          </p:cNvSpPr>
          <p:nvPr>
            <p:ph type="title"/>
          </p:nvPr>
        </p:nvSpPr>
        <p:spPr/>
        <p:txBody>
          <a:bodyPr/>
          <a:lstStyle/>
          <a:p>
            <a:r>
              <a:rPr lang="en-GB" dirty="0"/>
              <a:t>Animal vision</a:t>
            </a:r>
          </a:p>
        </p:txBody>
      </p:sp>
      <p:pic>
        <p:nvPicPr>
          <p:cNvPr id="7" name="Online Media 6" title="The World Through the Eyes of Animals">
            <a:hlinkClick r:id="" action="ppaction://media"/>
            <a:extLst>
              <a:ext uri="{FF2B5EF4-FFF2-40B4-BE49-F238E27FC236}">
                <a16:creationId xmlns:a16="http://schemas.microsoft.com/office/drawing/2014/main" id="{D7C6C951-69B0-46DF-25CB-C80F078B5AD3}"/>
              </a:ext>
            </a:extLst>
          </p:cNvPr>
          <p:cNvPicPr>
            <a:picLocks noGrp="1" noRot="1" noChangeAspect="1"/>
          </p:cNvPicPr>
          <p:nvPr>
            <p:ph idx="1"/>
            <a:videoFile r:link="rId1"/>
          </p:nvPr>
        </p:nvPicPr>
        <p:blipFill>
          <a:blip r:embed="rId4"/>
          <a:stretch>
            <a:fillRect/>
          </a:stretch>
        </p:blipFill>
        <p:spPr>
          <a:xfrm>
            <a:off x="3181351" y="1880592"/>
            <a:ext cx="5485209" cy="3096816"/>
          </a:xfrm>
          <a:prstGeom prst="rect">
            <a:avLst/>
          </a:prstGeom>
        </p:spPr>
      </p:pic>
      <p:sp>
        <p:nvSpPr>
          <p:cNvPr id="4" name="Date Placeholder 3">
            <a:extLst>
              <a:ext uri="{FF2B5EF4-FFF2-40B4-BE49-F238E27FC236}">
                <a16:creationId xmlns:a16="http://schemas.microsoft.com/office/drawing/2014/main" id="{1E46B3C5-0134-6039-199A-0A3A7BD27A83}"/>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1F5D568F-F183-CE8F-EB6A-6D71CE329017}"/>
              </a:ext>
            </a:extLst>
          </p:cNvPr>
          <p:cNvSpPr>
            <a:spLocks noGrp="1"/>
          </p:cNvSpPr>
          <p:nvPr>
            <p:ph type="ftr" sz="quarter" idx="11"/>
          </p:nvPr>
        </p:nvSpPr>
        <p:spPr>
          <a:xfrm>
            <a:off x="8400257" y="6036394"/>
            <a:ext cx="2012157" cy="488950"/>
          </a:xfrm>
        </p:spPr>
        <p:txBody>
          <a:bodyPr/>
          <a:lstStyle/>
          <a:p>
            <a:r>
              <a:rPr lang="en-GB"/>
              <a:t>PDE3802 - AI in Robotics</a:t>
            </a:r>
            <a:endParaRPr lang="en-GB" dirty="0"/>
          </a:p>
        </p:txBody>
      </p:sp>
      <p:sp>
        <p:nvSpPr>
          <p:cNvPr id="6" name="Slide Number Placeholder 5">
            <a:extLst>
              <a:ext uri="{FF2B5EF4-FFF2-40B4-BE49-F238E27FC236}">
                <a16:creationId xmlns:a16="http://schemas.microsoft.com/office/drawing/2014/main" id="{3EC81562-E7B7-DFA9-66B0-9CF14F9C356C}"/>
              </a:ext>
            </a:extLst>
          </p:cNvPr>
          <p:cNvSpPr>
            <a:spLocks noGrp="1"/>
          </p:cNvSpPr>
          <p:nvPr>
            <p:ph type="sldNum" sz="quarter" idx="12"/>
          </p:nvPr>
        </p:nvSpPr>
        <p:spPr>
          <a:xfrm>
            <a:off x="10134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12906B-0D48-4D44-A2FA-F5590F1ECEEB}" type="slidenum">
              <a:rPr lang="en-GB" smtClean="0"/>
              <a:pPr/>
              <a:t>12</a:t>
            </a:fld>
            <a:endParaRPr lang="en-GB"/>
          </a:p>
        </p:txBody>
      </p:sp>
      <p:sp>
        <p:nvSpPr>
          <p:cNvPr id="8" name="TextBox 7">
            <a:extLst>
              <a:ext uri="{FF2B5EF4-FFF2-40B4-BE49-F238E27FC236}">
                <a16:creationId xmlns:a16="http://schemas.microsoft.com/office/drawing/2014/main" id="{0F7D77CA-8DE8-17C0-576D-77799A120FDC}"/>
              </a:ext>
            </a:extLst>
          </p:cNvPr>
          <p:cNvSpPr txBox="1"/>
          <p:nvPr/>
        </p:nvSpPr>
        <p:spPr>
          <a:xfrm>
            <a:off x="2152650" y="5086350"/>
            <a:ext cx="7722394" cy="253916"/>
          </a:xfrm>
          <a:prstGeom prst="rect">
            <a:avLst/>
          </a:prstGeom>
          <a:noFill/>
        </p:spPr>
        <p:txBody>
          <a:bodyPr wrap="square" rtlCol="0">
            <a:spAutoFit/>
          </a:bodyPr>
          <a:lstStyle/>
          <a:p>
            <a:pPr algn="ctr"/>
            <a:r>
              <a:rPr lang="en-GB" sz="1050" dirty="0">
                <a:hlinkClick r:id="rId5"/>
              </a:rPr>
              <a:t>https://youtu.be/VphtcDhHj40</a:t>
            </a:r>
            <a:r>
              <a:rPr lang="en-GB" sz="1050" dirty="0"/>
              <a:t> </a:t>
            </a:r>
          </a:p>
        </p:txBody>
      </p:sp>
    </p:spTree>
    <p:extLst>
      <p:ext uri="{BB962C8B-B14F-4D97-AF65-F5344CB8AC3E}">
        <p14:creationId xmlns:p14="http://schemas.microsoft.com/office/powerpoint/2010/main" val="105135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681" y="1124744"/>
            <a:ext cx="4279543" cy="33123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Eye evolution</a:t>
            </a:r>
          </a:p>
        </p:txBody>
      </p:sp>
      <p:sp>
        <p:nvSpPr>
          <p:cNvPr id="6" name="Content Placeholder 3"/>
          <p:cNvSpPr txBox="1">
            <a:spLocks/>
          </p:cNvSpPr>
          <p:nvPr/>
        </p:nvSpPr>
        <p:spPr>
          <a:xfrm>
            <a:off x="2279576" y="4869160"/>
            <a:ext cx="7128148" cy="1242590"/>
          </a:xfrm>
          <a:prstGeom prst="rect">
            <a:avLst/>
          </a:prstGeom>
        </p:spPr>
        <p:txBody>
          <a:bodyPr/>
          <a:lstStyle>
            <a:lvl1pPr marL="342900" indent="-342900" algn="l" rtl="0" eaLnBrk="0" fontAlgn="base" hangingPunct="0">
              <a:lnSpc>
                <a:spcPct val="90000"/>
              </a:lnSpc>
              <a:spcBef>
                <a:spcPts val="1200"/>
              </a:spcBef>
              <a:spcAft>
                <a:spcPct val="0"/>
              </a:spcAft>
              <a:buFont typeface="Arial" charset="0"/>
              <a:buChar char="•"/>
              <a:defRPr sz="2400" kern="1200">
                <a:solidFill>
                  <a:schemeClr val="accent1"/>
                </a:solidFill>
                <a:latin typeface="+mn-lt"/>
                <a:ea typeface="ＭＳ Ｐゴシック" charset="-128"/>
                <a:cs typeface="+mn-cs"/>
              </a:defRPr>
            </a:lvl1pPr>
            <a:lvl2pPr marL="358775" indent="-358775" algn="l" rtl="0" eaLnBrk="0" fontAlgn="base" hangingPunct="0">
              <a:spcBef>
                <a:spcPts val="1000"/>
              </a:spcBef>
              <a:spcAft>
                <a:spcPct val="0"/>
              </a:spcAft>
              <a:buClr>
                <a:schemeClr val="tx2"/>
              </a:buClr>
              <a:buFont typeface="Arial" charset="0"/>
              <a:buChar char="—"/>
              <a:defRPr sz="2000" kern="1200">
                <a:solidFill>
                  <a:schemeClr val="tx1"/>
                </a:solidFill>
                <a:latin typeface="+mn-lt"/>
                <a:ea typeface="ＭＳ Ｐゴシック" charset="-128"/>
                <a:cs typeface="+mn-cs"/>
              </a:defRPr>
            </a:lvl2pPr>
            <a:lvl3pPr marL="574675" indent="-179388" algn="l" rtl="0" eaLnBrk="0" fontAlgn="base" hangingPunct="0">
              <a:spcBef>
                <a:spcPts val="500"/>
              </a:spcBef>
              <a:spcAft>
                <a:spcPct val="0"/>
              </a:spcAft>
              <a:buClr>
                <a:schemeClr val="tx2"/>
              </a:buClr>
              <a:buFont typeface="Arial" charset="0"/>
              <a:buChar char="•"/>
              <a:defRPr sz="2000" kern="1200">
                <a:solidFill>
                  <a:schemeClr val="tx1"/>
                </a:solidFill>
                <a:latin typeface="+mn-lt"/>
                <a:ea typeface="ＭＳ Ｐゴシック" charset="-128"/>
                <a:cs typeface="+mn-cs"/>
              </a:defRPr>
            </a:lvl3pPr>
            <a:lvl4pPr marL="790575" indent="-215900" algn="l" rtl="0" eaLnBrk="0" fontAlgn="base" hangingPunct="0">
              <a:spcBef>
                <a:spcPts val="500"/>
              </a:spcBef>
              <a:spcAft>
                <a:spcPct val="0"/>
              </a:spcAft>
              <a:buClr>
                <a:schemeClr val="tx2"/>
              </a:buClr>
              <a:buFont typeface="Arial" charset="0"/>
              <a:buChar char="–"/>
              <a:defRPr sz="2000" kern="1200">
                <a:solidFill>
                  <a:schemeClr val="tx1"/>
                </a:solidFill>
                <a:latin typeface="+mn-lt"/>
                <a:ea typeface="ＭＳ Ｐゴシック" charset="-128"/>
                <a:cs typeface="+mn-cs"/>
              </a:defRPr>
            </a:lvl4pPr>
            <a:lvl5pPr marL="2057400" indent="-228600" algn="l" rtl="0" eaLnBrk="0" fontAlgn="base" hangingPunct="0">
              <a:lnSpc>
                <a:spcPct val="90000"/>
              </a:lnSpc>
              <a:spcBef>
                <a:spcPts val="2400"/>
              </a:spcBef>
              <a:spcAft>
                <a:spcPct val="0"/>
              </a:spcAft>
              <a:buFont typeface="Arial" charset="0"/>
              <a:buChar char="»"/>
              <a:defRPr sz="2400" kern="1200">
                <a:solidFill>
                  <a:schemeClr val="tx2"/>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t>A human eye could have evolved in just 400000 generations (less than 10 million years)</a:t>
            </a:r>
          </a:p>
          <a:p>
            <a:pPr marL="0" indent="0">
              <a:buNone/>
            </a:pPr>
            <a:r>
              <a:rPr lang="en-GB" dirty="0"/>
              <a:t>Every step conveys a clear advantage over the previous one (no implausible “jumps” </a:t>
            </a:r>
            <a:r>
              <a:rPr lang="en-GB" dirty="0">
                <a:sym typeface="Wingdings" panose="05000000000000000000" pitchFamily="2" charset="2"/>
              </a:rPr>
              <a:t></a:t>
            </a:r>
            <a:r>
              <a:rPr lang="en-GB" dirty="0"/>
              <a:t>)</a:t>
            </a:r>
          </a:p>
        </p:txBody>
      </p:sp>
      <p:sp>
        <p:nvSpPr>
          <p:cNvPr id="3" name="Date Placeholder 2">
            <a:extLst>
              <a:ext uri="{FF2B5EF4-FFF2-40B4-BE49-F238E27FC236}">
                <a16:creationId xmlns:a16="http://schemas.microsoft.com/office/drawing/2014/main" id="{A14FDACB-17DB-ABA4-187E-A1E56B42DBD9}"/>
              </a:ext>
            </a:extLst>
          </p:cNvPr>
          <p:cNvSpPr>
            <a:spLocks noGrp="1"/>
          </p:cNvSpPr>
          <p:nvPr>
            <p:ph type="dt" sz="half" idx="10"/>
          </p:nvPr>
        </p:nvSpPr>
        <p:spPr/>
        <p:txBody>
          <a:bodyPr/>
          <a:lstStyle/>
          <a:p>
            <a:r>
              <a:rPr lang="en-US"/>
              <a:t>2025-26 Fall</a:t>
            </a:r>
            <a:endParaRPr lang="en-GB" dirty="0"/>
          </a:p>
        </p:txBody>
      </p:sp>
      <p:sp>
        <p:nvSpPr>
          <p:cNvPr id="4" name="Footer Placeholder 3">
            <a:extLst>
              <a:ext uri="{FF2B5EF4-FFF2-40B4-BE49-F238E27FC236}">
                <a16:creationId xmlns:a16="http://schemas.microsoft.com/office/drawing/2014/main" id="{1FD14DD0-2729-1554-DCAD-09987F14CA2F}"/>
              </a:ext>
            </a:extLst>
          </p:cNvPr>
          <p:cNvSpPr>
            <a:spLocks noGrp="1"/>
          </p:cNvSpPr>
          <p:nvPr>
            <p:ph type="ftr" sz="quarter" idx="11"/>
          </p:nvPr>
        </p:nvSpPr>
        <p:spPr/>
        <p:txBody>
          <a:bodyPr/>
          <a:lstStyle/>
          <a:p>
            <a:r>
              <a:rPr lang="en-GB"/>
              <a:t>PDE3802 - AI in Robotics</a:t>
            </a:r>
            <a:endParaRPr lang="en-GB" dirty="0"/>
          </a:p>
        </p:txBody>
      </p:sp>
      <p:sp>
        <p:nvSpPr>
          <p:cNvPr id="5" name="Slide Number Placeholder 4">
            <a:extLst>
              <a:ext uri="{FF2B5EF4-FFF2-40B4-BE49-F238E27FC236}">
                <a16:creationId xmlns:a16="http://schemas.microsoft.com/office/drawing/2014/main" id="{8D074BBE-B857-D544-574B-0DAED1A17D1A}"/>
              </a:ext>
            </a:extLst>
          </p:cNvPr>
          <p:cNvSpPr>
            <a:spLocks noGrp="1"/>
          </p:cNvSpPr>
          <p:nvPr>
            <p:ph type="sldNum" sz="quarter" idx="12"/>
          </p:nvPr>
        </p:nvSpPr>
        <p:spPr/>
        <p:txBody>
          <a:bodyPr/>
          <a:lstStyle/>
          <a:p>
            <a:fld id="{3612906B-0D48-4D44-A2FA-F5590F1ECEEB}" type="slidenum">
              <a:rPr lang="en-GB" smtClean="0"/>
              <a:t>13</a:t>
            </a:fld>
            <a:endParaRPr lang="en-GB"/>
          </a:p>
        </p:txBody>
      </p:sp>
    </p:spTree>
    <p:extLst>
      <p:ext uri="{BB962C8B-B14F-4D97-AF65-F5344CB8AC3E}">
        <p14:creationId xmlns:p14="http://schemas.microsoft.com/office/powerpoint/2010/main" val="350650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Eye evolution: human vs. octopus</a:t>
            </a:r>
          </a:p>
        </p:txBody>
      </p:sp>
      <p:sp>
        <p:nvSpPr>
          <p:cNvPr id="4" name="Slide Number Placeholder 3"/>
          <p:cNvSpPr>
            <a:spLocks noGrp="1"/>
          </p:cNvSpPr>
          <p:nvPr>
            <p:ph type="sldNum" sz="quarter" idx="12"/>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14</a:t>
            </a:fld>
            <a:endParaRPr lang="en-US" altLang="en-US" dirty="0">
              <a:solidFill>
                <a:srgbClr val="6E6E6E"/>
              </a:solidFill>
            </a:endParaRPr>
          </a:p>
        </p:txBody>
      </p:sp>
      <p:sp>
        <p:nvSpPr>
          <p:cNvPr id="3" name="Content Placeholder 2"/>
          <p:cNvSpPr>
            <a:spLocks noGrp="1"/>
          </p:cNvSpPr>
          <p:nvPr>
            <p:ph idx="4294967295"/>
          </p:nvPr>
        </p:nvSpPr>
        <p:spPr>
          <a:xfrm>
            <a:off x="619760" y="1549449"/>
            <a:ext cx="10515600" cy="4351338"/>
          </a:xfrm>
        </p:spPr>
        <p:txBody>
          <a:bodyPr/>
          <a:lstStyle/>
          <a:p>
            <a:pPr marL="0" indent="0">
              <a:buNone/>
            </a:pPr>
            <a:r>
              <a:rPr lang="en-GB" dirty="0"/>
              <a:t>Advantages and disadvantages of “inside out” retina</a:t>
            </a:r>
          </a:p>
        </p:txBody>
      </p:sp>
      <p:pic>
        <p:nvPicPr>
          <p:cNvPr id="29698" name="Picture 2" descr="https://upload.wikimedia.org/wikipedia/commons/thumb/9/9b/Evolution_eye.svg/738px-Evolution_ey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037" y="1628800"/>
            <a:ext cx="6722005" cy="38164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799856" y="5182160"/>
            <a:ext cx="2664296" cy="1631216"/>
          </a:xfrm>
          <a:prstGeom prst="rect">
            <a:avLst/>
          </a:prstGeom>
        </p:spPr>
        <p:txBody>
          <a:bodyPr wrap="square">
            <a:spAutoFit/>
          </a:bodyPr>
          <a:lstStyle/>
          <a:p>
            <a:pPr marL="457200" indent="-457200">
              <a:buAutoNum type="arabicPeriod"/>
            </a:pPr>
            <a:r>
              <a:rPr lang="en-GB" sz="2000" dirty="0"/>
              <a:t>Retina</a:t>
            </a:r>
          </a:p>
          <a:p>
            <a:pPr marL="457200" indent="-457200">
              <a:buAutoNum type="arabicPeriod"/>
            </a:pPr>
            <a:r>
              <a:rPr lang="en-GB" sz="2000" dirty="0"/>
              <a:t>Nerve fibres</a:t>
            </a:r>
          </a:p>
          <a:p>
            <a:pPr marL="457200" indent="-457200">
              <a:buAutoNum type="arabicPeriod"/>
            </a:pPr>
            <a:r>
              <a:rPr lang="en-GB" sz="2000" dirty="0"/>
              <a:t>Optic nerve</a:t>
            </a:r>
          </a:p>
          <a:p>
            <a:pPr marL="457200" indent="-457200">
              <a:buAutoNum type="arabicPeriod"/>
            </a:pPr>
            <a:r>
              <a:rPr lang="en-GB" sz="2000" dirty="0"/>
              <a:t>Blind spot</a:t>
            </a:r>
          </a:p>
          <a:p>
            <a:pPr marL="457200" indent="-457200">
              <a:buAutoNum type="arabicPeriod"/>
            </a:pPr>
            <a:endParaRPr lang="en-GB" sz="2000" dirty="0"/>
          </a:p>
        </p:txBody>
      </p:sp>
      <p:sp>
        <p:nvSpPr>
          <p:cNvPr id="5" name="Date Placeholder 4">
            <a:extLst>
              <a:ext uri="{FF2B5EF4-FFF2-40B4-BE49-F238E27FC236}">
                <a16:creationId xmlns:a16="http://schemas.microsoft.com/office/drawing/2014/main" id="{227463AD-76BA-6B28-BD1B-9D19E259C17D}"/>
              </a:ext>
            </a:extLst>
          </p:cNvPr>
          <p:cNvSpPr>
            <a:spLocks noGrp="1"/>
          </p:cNvSpPr>
          <p:nvPr>
            <p:ph type="dt" sz="half" idx="10"/>
          </p:nvPr>
        </p:nvSpPr>
        <p:spPr/>
        <p:txBody>
          <a:bodyPr/>
          <a:lstStyle/>
          <a:p>
            <a:r>
              <a:rPr lang="en-US"/>
              <a:t>2025-26 Fall</a:t>
            </a:r>
            <a:endParaRPr lang="en-GB" dirty="0"/>
          </a:p>
        </p:txBody>
      </p:sp>
      <p:sp>
        <p:nvSpPr>
          <p:cNvPr id="7" name="Footer Placeholder 6">
            <a:extLst>
              <a:ext uri="{FF2B5EF4-FFF2-40B4-BE49-F238E27FC236}">
                <a16:creationId xmlns:a16="http://schemas.microsoft.com/office/drawing/2014/main" id="{5B830C6F-99E5-7D01-88C6-9ABA858033C3}"/>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654715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Vision in the brain</a:t>
            </a:r>
          </a:p>
        </p:txBody>
      </p:sp>
      <p:sp>
        <p:nvSpPr>
          <p:cNvPr id="3" name="Slide Number Placeholder 2"/>
          <p:cNvSpPr>
            <a:spLocks noGrp="1"/>
          </p:cNvSpPr>
          <p:nvPr>
            <p:ph type="sldNum" sz="quarter" idx="11"/>
          </p:nvPr>
        </p:nvSpPr>
        <p:spPr/>
        <p:txBody>
          <a:bodyPr/>
          <a:lstStyle/>
          <a:p>
            <a:pPr>
              <a:defRPr/>
            </a:pPr>
            <a:r>
              <a:rPr lang="en-US" altLang="en-US">
                <a:solidFill>
                  <a:srgbClr val="D52B1E"/>
                </a:solidFill>
              </a:rPr>
              <a:t>| </a:t>
            </a:r>
            <a:fld id="{495A638E-6A6F-48C1-9FC2-E68598D59955}" type="slidenum">
              <a:rPr lang="en-US" altLang="en-US" smtClean="0">
                <a:solidFill>
                  <a:srgbClr val="6E6E6E"/>
                </a:solidFill>
              </a:rPr>
              <a:pPr>
                <a:defRPr/>
              </a:pPr>
              <a:t>15</a:t>
            </a:fld>
            <a:endParaRPr lang="en-US" altLang="en-US" dirty="0">
              <a:solidFill>
                <a:srgbClr val="6E6E6E"/>
              </a:solidFill>
            </a:endParaRPr>
          </a:p>
        </p:txBody>
      </p:sp>
      <p:pic>
        <p:nvPicPr>
          <p:cNvPr id="25602" name="Picture 2" descr="Image result for human visual process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7011" y="1353320"/>
            <a:ext cx="2504935" cy="3704481"/>
          </a:xfrm>
          <a:prstGeom prst="rect">
            <a:avLst/>
          </a:prstGeom>
          <a:noFill/>
          <a:extLst>
            <a:ext uri="{909E8E84-426E-40DD-AFC4-6F175D3DCCD1}">
              <a14:hiddenFill xmlns:a14="http://schemas.microsoft.com/office/drawing/2010/main">
                <a:solidFill>
                  <a:srgbClr val="FFFFFF"/>
                </a:solidFill>
              </a14:hiddenFill>
            </a:ext>
          </a:extLst>
        </p:spPr>
      </p:pic>
      <p:pic>
        <p:nvPicPr>
          <p:cNvPr id="4" name="Online Media 3" title="The Nature of Seeing | How the Brain Constructs the Visual World">
            <a:hlinkClick r:id="" action="ppaction://media"/>
            <a:extLst>
              <a:ext uri="{FF2B5EF4-FFF2-40B4-BE49-F238E27FC236}">
                <a16:creationId xmlns:a16="http://schemas.microsoft.com/office/drawing/2014/main" id="{9F314DA8-4291-4A74-B9CD-8E22B3AE4E09}"/>
              </a:ext>
            </a:extLst>
          </p:cNvPr>
          <p:cNvPicPr>
            <a:picLocks noRot="1" noChangeAspect="1"/>
          </p:cNvPicPr>
          <p:nvPr>
            <a:videoFile r:link="rId1"/>
          </p:nvPr>
        </p:nvPicPr>
        <p:blipFill>
          <a:blip r:embed="rId5"/>
          <a:stretch>
            <a:fillRect/>
          </a:stretch>
        </p:blipFill>
        <p:spPr>
          <a:xfrm>
            <a:off x="1758756" y="1650064"/>
            <a:ext cx="6096000" cy="3429000"/>
          </a:xfrm>
          <a:prstGeom prst="rect">
            <a:avLst/>
          </a:prstGeom>
        </p:spPr>
      </p:pic>
      <p:sp>
        <p:nvSpPr>
          <p:cNvPr id="7" name="TextBox 6">
            <a:extLst>
              <a:ext uri="{FF2B5EF4-FFF2-40B4-BE49-F238E27FC236}">
                <a16:creationId xmlns:a16="http://schemas.microsoft.com/office/drawing/2014/main" id="{8CA64850-C553-4F99-9C78-43838DE6DDD4}"/>
              </a:ext>
            </a:extLst>
          </p:cNvPr>
          <p:cNvSpPr txBox="1"/>
          <p:nvPr/>
        </p:nvSpPr>
        <p:spPr>
          <a:xfrm>
            <a:off x="1758756" y="5080000"/>
            <a:ext cx="5795466" cy="369332"/>
          </a:xfrm>
          <a:prstGeom prst="rect">
            <a:avLst/>
          </a:prstGeom>
          <a:noFill/>
        </p:spPr>
        <p:txBody>
          <a:bodyPr wrap="square">
            <a:spAutoFit/>
          </a:bodyPr>
          <a:lstStyle/>
          <a:p>
            <a:r>
              <a:rPr lang="en-GB" dirty="0"/>
              <a:t>https://www.youtube.com/watch?v=P-7mO2FhaVE</a:t>
            </a:r>
          </a:p>
        </p:txBody>
      </p:sp>
      <p:sp>
        <p:nvSpPr>
          <p:cNvPr id="5" name="Date Placeholder 4">
            <a:extLst>
              <a:ext uri="{FF2B5EF4-FFF2-40B4-BE49-F238E27FC236}">
                <a16:creationId xmlns:a16="http://schemas.microsoft.com/office/drawing/2014/main" id="{89C5CD61-7C29-0C25-0A3F-F5C3621C9675}"/>
              </a:ext>
            </a:extLst>
          </p:cNvPr>
          <p:cNvSpPr>
            <a:spLocks noGrp="1"/>
          </p:cNvSpPr>
          <p:nvPr>
            <p:ph type="dt" sz="half" idx="10"/>
          </p:nvPr>
        </p:nvSpPr>
        <p:spPr/>
        <p:txBody>
          <a:bodyPr/>
          <a:lstStyle/>
          <a:p>
            <a:r>
              <a:rPr lang="en-US"/>
              <a:t>2025-26 Fall</a:t>
            </a:r>
            <a:endParaRPr lang="en-GB" dirty="0"/>
          </a:p>
        </p:txBody>
      </p:sp>
      <p:sp>
        <p:nvSpPr>
          <p:cNvPr id="6" name="Footer Placeholder 5">
            <a:extLst>
              <a:ext uri="{FF2B5EF4-FFF2-40B4-BE49-F238E27FC236}">
                <a16:creationId xmlns:a16="http://schemas.microsoft.com/office/drawing/2014/main" id="{549C2FF5-D1FD-AC39-FC3C-D603C261382B}"/>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419752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processing in the human cortex</a:t>
            </a:r>
          </a:p>
        </p:txBody>
      </p:sp>
      <p:sp>
        <p:nvSpPr>
          <p:cNvPr id="3" name="Slide Number Placeholder 2"/>
          <p:cNvSpPr>
            <a:spLocks noGrp="1"/>
          </p:cNvSpPr>
          <p:nvPr>
            <p:ph type="sldNum" sz="quarter" idx="11"/>
          </p:nvPr>
        </p:nvSpPr>
        <p:spPr/>
        <p:txBody>
          <a:bodyPr/>
          <a:lstStyle/>
          <a:p>
            <a:pPr>
              <a:defRPr/>
            </a:pPr>
            <a:r>
              <a:rPr lang="en-US" altLang="en-US">
                <a:solidFill>
                  <a:srgbClr val="D52B1E"/>
                </a:solidFill>
              </a:rPr>
              <a:t>| </a:t>
            </a:r>
            <a:fld id="{495A638E-6A6F-48C1-9FC2-E68598D59955}" type="slidenum">
              <a:rPr lang="en-US" altLang="en-US" smtClean="0">
                <a:solidFill>
                  <a:srgbClr val="6E6E6E"/>
                </a:solidFill>
              </a:rPr>
              <a:pPr>
                <a:defRPr/>
              </a:pPr>
              <a:t>16</a:t>
            </a:fld>
            <a:endParaRPr lang="en-US" altLang="en-US" dirty="0">
              <a:solidFill>
                <a:srgbClr val="6E6E6E"/>
              </a:solidFill>
            </a:endParaRPr>
          </a:p>
        </p:txBody>
      </p:sp>
      <p:pic>
        <p:nvPicPr>
          <p:cNvPr id="26626" name="Picture 2" descr="Image result for human visual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192953"/>
            <a:ext cx="5328592" cy="404744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7536160" y="1484784"/>
            <a:ext cx="2880320" cy="4626966"/>
          </a:xfrm>
          <a:prstGeom prst="rect">
            <a:avLst/>
          </a:prstGeom>
        </p:spPr>
        <p:txBody>
          <a:bodyPr/>
          <a:lstStyle>
            <a:lvl1pPr marL="342900" indent="-342900" algn="l" rtl="0" eaLnBrk="0" fontAlgn="base" hangingPunct="0">
              <a:lnSpc>
                <a:spcPct val="90000"/>
              </a:lnSpc>
              <a:spcBef>
                <a:spcPts val="1200"/>
              </a:spcBef>
              <a:spcAft>
                <a:spcPct val="0"/>
              </a:spcAft>
              <a:buFont typeface="Arial" charset="0"/>
              <a:buChar char="•"/>
              <a:defRPr sz="2400" kern="1200">
                <a:solidFill>
                  <a:schemeClr val="accent1"/>
                </a:solidFill>
                <a:latin typeface="+mn-lt"/>
                <a:ea typeface="ＭＳ Ｐゴシック" charset="-128"/>
                <a:cs typeface="+mn-cs"/>
              </a:defRPr>
            </a:lvl1pPr>
            <a:lvl2pPr marL="358775" indent="-358775" algn="l" rtl="0" eaLnBrk="0" fontAlgn="base" hangingPunct="0">
              <a:spcBef>
                <a:spcPts val="1000"/>
              </a:spcBef>
              <a:spcAft>
                <a:spcPct val="0"/>
              </a:spcAft>
              <a:buClr>
                <a:schemeClr val="tx2"/>
              </a:buClr>
              <a:buFont typeface="Arial" charset="0"/>
              <a:buChar char="—"/>
              <a:defRPr sz="2000" kern="1200">
                <a:solidFill>
                  <a:schemeClr val="tx1"/>
                </a:solidFill>
                <a:latin typeface="+mn-lt"/>
                <a:ea typeface="ＭＳ Ｐゴシック" charset="-128"/>
                <a:cs typeface="+mn-cs"/>
              </a:defRPr>
            </a:lvl2pPr>
            <a:lvl3pPr marL="574675" indent="-179388" algn="l" rtl="0" eaLnBrk="0" fontAlgn="base" hangingPunct="0">
              <a:spcBef>
                <a:spcPts val="500"/>
              </a:spcBef>
              <a:spcAft>
                <a:spcPct val="0"/>
              </a:spcAft>
              <a:buClr>
                <a:schemeClr val="tx2"/>
              </a:buClr>
              <a:buFont typeface="Arial" charset="0"/>
              <a:buChar char="•"/>
              <a:defRPr sz="2000" kern="1200">
                <a:solidFill>
                  <a:schemeClr val="tx1"/>
                </a:solidFill>
                <a:latin typeface="+mn-lt"/>
                <a:ea typeface="ＭＳ Ｐゴシック" charset="-128"/>
                <a:cs typeface="+mn-cs"/>
              </a:defRPr>
            </a:lvl3pPr>
            <a:lvl4pPr marL="790575" indent="-215900" algn="l" rtl="0" eaLnBrk="0" fontAlgn="base" hangingPunct="0">
              <a:spcBef>
                <a:spcPts val="500"/>
              </a:spcBef>
              <a:spcAft>
                <a:spcPct val="0"/>
              </a:spcAft>
              <a:buClr>
                <a:schemeClr val="tx2"/>
              </a:buClr>
              <a:buFont typeface="Arial" charset="0"/>
              <a:buChar char="–"/>
              <a:defRPr sz="2000" kern="1200">
                <a:solidFill>
                  <a:schemeClr val="tx1"/>
                </a:solidFill>
                <a:latin typeface="+mn-lt"/>
                <a:ea typeface="ＭＳ Ｐゴシック" charset="-128"/>
                <a:cs typeface="+mn-cs"/>
              </a:defRPr>
            </a:lvl4pPr>
            <a:lvl5pPr marL="2057400" indent="-228600" algn="l" rtl="0" eaLnBrk="0" fontAlgn="base" hangingPunct="0">
              <a:lnSpc>
                <a:spcPct val="90000"/>
              </a:lnSpc>
              <a:spcBef>
                <a:spcPts val="2400"/>
              </a:spcBef>
              <a:spcAft>
                <a:spcPct val="0"/>
              </a:spcAft>
              <a:buFont typeface="Arial" charset="0"/>
              <a:buChar char="»"/>
              <a:defRPr sz="2400" kern="1200">
                <a:solidFill>
                  <a:schemeClr val="tx2"/>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a:t>In simpler animals visual cells do most of the job: complex visual sensors and simple brain.</a:t>
            </a:r>
          </a:p>
          <a:p>
            <a:pPr marL="0" indent="0">
              <a:buNone/>
            </a:pPr>
            <a:r>
              <a:rPr lang="en-GB" sz="2000" dirty="0"/>
              <a:t>In vertebrate (e.g. humans) the brain cortex does most of the job: (relatively) simple visual sensor and complex brain.</a:t>
            </a:r>
          </a:p>
        </p:txBody>
      </p:sp>
      <p:pic>
        <p:nvPicPr>
          <p:cNvPr id="4" name="Picture 3">
            <a:extLst>
              <a:ext uri="{FF2B5EF4-FFF2-40B4-BE49-F238E27FC236}">
                <a16:creationId xmlns:a16="http://schemas.microsoft.com/office/drawing/2014/main" id="{1F04B481-7349-4148-A5AF-885D7CEFC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544" y="1192953"/>
            <a:ext cx="5112568" cy="4192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ate Placeholder 5">
            <a:extLst>
              <a:ext uri="{FF2B5EF4-FFF2-40B4-BE49-F238E27FC236}">
                <a16:creationId xmlns:a16="http://schemas.microsoft.com/office/drawing/2014/main" id="{99016ED0-9CCF-D15F-2215-5CEF8D8F4DB5}"/>
              </a:ext>
            </a:extLst>
          </p:cNvPr>
          <p:cNvSpPr>
            <a:spLocks noGrp="1"/>
          </p:cNvSpPr>
          <p:nvPr>
            <p:ph type="dt" sz="half" idx="10"/>
          </p:nvPr>
        </p:nvSpPr>
        <p:spPr/>
        <p:txBody>
          <a:bodyPr/>
          <a:lstStyle/>
          <a:p>
            <a:r>
              <a:rPr lang="en-US"/>
              <a:t>2025-26 Fall</a:t>
            </a:r>
            <a:endParaRPr lang="en-GB" dirty="0"/>
          </a:p>
        </p:txBody>
      </p:sp>
      <p:sp>
        <p:nvSpPr>
          <p:cNvPr id="7" name="Footer Placeholder 6">
            <a:extLst>
              <a:ext uri="{FF2B5EF4-FFF2-40B4-BE49-F238E27FC236}">
                <a16:creationId xmlns:a16="http://schemas.microsoft.com/office/drawing/2014/main" id="{1CB0474E-382D-E5A3-27CF-3E0226E85748}"/>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285032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vision?</a:t>
            </a:r>
          </a:p>
        </p:txBody>
      </p:sp>
      <p:sp>
        <p:nvSpPr>
          <p:cNvPr id="3" name="Content Placeholder 2"/>
          <p:cNvSpPr>
            <a:spLocks noGrp="1"/>
          </p:cNvSpPr>
          <p:nvPr>
            <p:ph idx="1"/>
          </p:nvPr>
        </p:nvSpPr>
        <p:spPr>
          <a:xfrm>
            <a:off x="6406464" y="476673"/>
            <a:ext cx="3695389" cy="5131023"/>
          </a:xfrm>
        </p:spPr>
        <p:txBody>
          <a:bodyPr/>
          <a:lstStyle/>
          <a:p>
            <a:pPr marL="0" indent="0">
              <a:buNone/>
            </a:pPr>
            <a:r>
              <a:rPr lang="en-GB" dirty="0"/>
              <a:t>Object recognition?</a:t>
            </a:r>
          </a:p>
        </p:txBody>
      </p:sp>
      <p:sp>
        <p:nvSpPr>
          <p:cNvPr id="4" name="Slide Number Placeholder 3"/>
          <p:cNvSpPr>
            <a:spLocks noGrp="1"/>
          </p:cNvSpPr>
          <p:nvPr>
            <p:ph type="sldNum" sz="quarter" idx="11"/>
          </p:nvPr>
        </p:nvSpPr>
        <p:spPr/>
        <p:txBody>
          <a:bodyPr/>
          <a:lstStyle/>
          <a:p>
            <a:pPr>
              <a:defRPr/>
            </a:pPr>
            <a:r>
              <a:rPr lang="en-US" altLang="en-US" dirty="0">
                <a:solidFill>
                  <a:srgbClr val="D52B1E"/>
                </a:solidFill>
              </a:rPr>
              <a:t> </a:t>
            </a:r>
            <a:fld id="{260ABF00-7C60-44FA-BF09-EBB1D0BB95EA}" type="slidenum">
              <a:rPr lang="en-US" altLang="en-US" smtClean="0">
                <a:solidFill>
                  <a:srgbClr val="6E6E6E"/>
                </a:solidFill>
              </a:rPr>
              <a:pPr>
                <a:defRPr/>
              </a:pPr>
              <a:t>17</a:t>
            </a:fld>
            <a:endParaRPr lang="en-US" altLang="en-US" dirty="0">
              <a:solidFill>
                <a:srgbClr val="6E6E6E"/>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5849" y="1124744"/>
            <a:ext cx="3662120"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4033" y="2348880"/>
            <a:ext cx="3695389"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023992" y="4365104"/>
            <a:ext cx="4430956"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22AE0F39-ADE7-48A8-9C52-B77F7350968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2711624" y="4016179"/>
            <a:ext cx="2667000" cy="2571750"/>
          </a:xfrm>
          <a:prstGeom prst="rect">
            <a:avLst/>
          </a:prstGeom>
        </p:spPr>
      </p:pic>
      <p:sp>
        <p:nvSpPr>
          <p:cNvPr id="6" name="Date Placeholder 5">
            <a:extLst>
              <a:ext uri="{FF2B5EF4-FFF2-40B4-BE49-F238E27FC236}">
                <a16:creationId xmlns:a16="http://schemas.microsoft.com/office/drawing/2014/main" id="{6AE10957-6668-1B37-25FF-2B3079DC6337}"/>
              </a:ext>
            </a:extLst>
          </p:cNvPr>
          <p:cNvSpPr>
            <a:spLocks noGrp="1"/>
          </p:cNvSpPr>
          <p:nvPr>
            <p:ph type="dt" sz="half" idx="10"/>
          </p:nvPr>
        </p:nvSpPr>
        <p:spPr/>
        <p:txBody>
          <a:bodyPr/>
          <a:lstStyle/>
          <a:p>
            <a:r>
              <a:rPr lang="en-US"/>
              <a:t>2025-26 Fall</a:t>
            </a:r>
            <a:endParaRPr lang="en-GB"/>
          </a:p>
        </p:txBody>
      </p:sp>
      <p:sp>
        <p:nvSpPr>
          <p:cNvPr id="7" name="Footer Placeholder 6">
            <a:extLst>
              <a:ext uri="{FF2B5EF4-FFF2-40B4-BE49-F238E27FC236}">
                <a16:creationId xmlns:a16="http://schemas.microsoft.com/office/drawing/2014/main" id="{52804462-3D5F-B8DE-32FC-6B8C15F6B010}"/>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280380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836712"/>
            <a:ext cx="6286500" cy="3800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What is vision?</a:t>
            </a:r>
          </a:p>
        </p:txBody>
      </p:sp>
      <p:sp>
        <p:nvSpPr>
          <p:cNvPr id="3" name="Content Placeholder 2"/>
          <p:cNvSpPr>
            <a:spLocks noGrp="1"/>
          </p:cNvSpPr>
          <p:nvPr>
            <p:ph idx="1"/>
          </p:nvPr>
        </p:nvSpPr>
        <p:spPr/>
        <p:txBody>
          <a:bodyPr/>
          <a:lstStyle/>
          <a:p>
            <a:pPr marL="0" indent="0">
              <a:buNone/>
            </a:pPr>
            <a:r>
              <a:rPr lang="en-GB" dirty="0"/>
              <a:t>Size estimation?</a:t>
            </a:r>
          </a:p>
        </p:txBody>
      </p:sp>
      <p:sp>
        <p:nvSpPr>
          <p:cNvPr id="4" name="Slide Number Placeholder 3"/>
          <p:cNvSpPr>
            <a:spLocks noGrp="1"/>
          </p:cNvSpPr>
          <p:nvPr>
            <p:ph type="sldNum" sz="quarter" idx="11"/>
          </p:nvPr>
        </p:nvSpPr>
        <p:spPr/>
        <p:txBody>
          <a:bodyPr/>
          <a:lstStyle/>
          <a:p>
            <a:pPr>
              <a:defRPr/>
            </a:pPr>
            <a:r>
              <a:rPr lang="en-US" altLang="en-US" dirty="0">
                <a:solidFill>
                  <a:srgbClr val="D52B1E"/>
                </a:solidFill>
              </a:rPr>
              <a:t> </a:t>
            </a:r>
            <a:fld id="{260ABF00-7C60-44FA-BF09-EBB1D0BB95EA}" type="slidenum">
              <a:rPr lang="en-US" altLang="en-US" smtClean="0">
                <a:solidFill>
                  <a:srgbClr val="6E6E6E"/>
                </a:solidFill>
              </a:rPr>
              <a:pPr>
                <a:defRPr/>
              </a:pPr>
              <a:t>18</a:t>
            </a:fld>
            <a:endParaRPr lang="en-US" altLang="en-US" dirty="0">
              <a:solidFill>
                <a:srgbClr val="6E6E6E"/>
              </a:solidFill>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01" y="4020284"/>
            <a:ext cx="3446337"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a:extLst>
              <a:ext uri="{FF2B5EF4-FFF2-40B4-BE49-F238E27FC236}">
                <a16:creationId xmlns:a16="http://schemas.microsoft.com/office/drawing/2014/main" id="{8B3C1BB8-5C08-579D-EAE8-D1E1D8B965AD}"/>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D0022935-EC66-3CBC-C263-D76C01DA5B04}"/>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593718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vision?</a:t>
            </a:r>
          </a:p>
        </p:txBody>
      </p:sp>
      <p:sp>
        <p:nvSpPr>
          <p:cNvPr id="3" name="Content Placeholder 2"/>
          <p:cNvSpPr>
            <a:spLocks noGrp="1"/>
          </p:cNvSpPr>
          <p:nvPr>
            <p:ph idx="1"/>
          </p:nvPr>
        </p:nvSpPr>
        <p:spPr/>
        <p:txBody>
          <a:bodyPr/>
          <a:lstStyle/>
          <a:p>
            <a:pPr marL="0" indent="0">
              <a:buNone/>
            </a:pPr>
            <a:r>
              <a:rPr lang="en-GB" dirty="0"/>
              <a:t>Colour perception?</a:t>
            </a:r>
          </a:p>
        </p:txBody>
      </p:sp>
      <p:sp>
        <p:nvSpPr>
          <p:cNvPr id="4" name="Slide Number Placeholder 3"/>
          <p:cNvSpPr>
            <a:spLocks noGrp="1"/>
          </p:cNvSpPr>
          <p:nvPr>
            <p:ph type="sldNum" sz="quarter" idx="11"/>
          </p:nvPr>
        </p:nvSpPr>
        <p:spPr/>
        <p:txBody>
          <a:bodyPr/>
          <a:lstStyle/>
          <a:p>
            <a:pPr>
              <a:defRPr/>
            </a:pPr>
            <a:r>
              <a:rPr lang="en-US" altLang="en-US" dirty="0">
                <a:solidFill>
                  <a:srgbClr val="D52B1E"/>
                </a:solidFill>
              </a:rPr>
              <a:t> </a:t>
            </a:r>
            <a:fld id="{260ABF00-7C60-44FA-BF09-EBB1D0BB95EA}" type="slidenum">
              <a:rPr lang="en-US" altLang="en-US" smtClean="0">
                <a:solidFill>
                  <a:srgbClr val="6E6E6E"/>
                </a:solidFill>
              </a:rPr>
              <a:pPr>
                <a:defRPr/>
              </a:pPr>
              <a:t>19</a:t>
            </a:fld>
            <a:endParaRPr lang="en-US" altLang="en-US" dirty="0">
              <a:solidFill>
                <a:srgbClr val="6E6E6E"/>
              </a:solidFill>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7924" y="2492896"/>
            <a:ext cx="4572000" cy="3321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719736" y="2420888"/>
            <a:ext cx="4680520"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3711332" y="4329338"/>
            <a:ext cx="4680520"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3719736" y="3789040"/>
            <a:ext cx="432048" cy="628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968208" y="3839345"/>
            <a:ext cx="432048" cy="628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Date Placeholder 5">
            <a:extLst>
              <a:ext uri="{FF2B5EF4-FFF2-40B4-BE49-F238E27FC236}">
                <a16:creationId xmlns:a16="http://schemas.microsoft.com/office/drawing/2014/main" id="{50D21C2A-DD96-8FD9-C45B-B4C1F906C778}"/>
              </a:ext>
            </a:extLst>
          </p:cNvPr>
          <p:cNvSpPr>
            <a:spLocks noGrp="1"/>
          </p:cNvSpPr>
          <p:nvPr>
            <p:ph type="dt" sz="half" idx="10"/>
          </p:nvPr>
        </p:nvSpPr>
        <p:spPr/>
        <p:txBody>
          <a:bodyPr/>
          <a:lstStyle/>
          <a:p>
            <a:r>
              <a:rPr lang="en-US"/>
              <a:t>2025-26 Fall</a:t>
            </a:r>
            <a:endParaRPr lang="en-GB"/>
          </a:p>
        </p:txBody>
      </p:sp>
      <p:sp>
        <p:nvSpPr>
          <p:cNvPr id="7" name="Footer Placeholder 6">
            <a:extLst>
              <a:ext uri="{FF2B5EF4-FFF2-40B4-BE49-F238E27FC236}">
                <a16:creationId xmlns:a16="http://schemas.microsoft.com/office/drawing/2014/main" id="{F889E784-1CE3-CFA0-8925-ADEA737E0EAD}"/>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387056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Image result for human and animal visible spectr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3322" y="4643231"/>
            <a:ext cx="4392488" cy="20956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38200" y="365126"/>
            <a:ext cx="8821366" cy="1060552"/>
          </a:xfrm>
        </p:spPr>
        <p:txBody>
          <a:bodyPr/>
          <a:lstStyle/>
          <a:p>
            <a:r>
              <a:rPr lang="en-GB" dirty="0"/>
              <a:t>Electromagnetic spectrum</a:t>
            </a:r>
          </a:p>
        </p:txBody>
      </p:sp>
      <p:pic>
        <p:nvPicPr>
          <p:cNvPr id="2" name="Online Media 1" title="Tour of the EMS 01 - Introduction">
            <a:hlinkClick r:id="" action="ppaction://media"/>
            <a:extLst>
              <a:ext uri="{FF2B5EF4-FFF2-40B4-BE49-F238E27FC236}">
                <a16:creationId xmlns:a16="http://schemas.microsoft.com/office/drawing/2014/main" id="{A934A9E8-248D-41F2-9B18-7093397A1C58}"/>
              </a:ext>
            </a:extLst>
          </p:cNvPr>
          <p:cNvPicPr>
            <a:picLocks noRot="1" noChangeAspect="1"/>
          </p:cNvPicPr>
          <p:nvPr>
            <a:videoFile r:link="rId1"/>
          </p:nvPr>
        </p:nvPicPr>
        <p:blipFill>
          <a:blip r:embed="rId5"/>
          <a:stretch>
            <a:fillRect/>
          </a:stretch>
        </p:blipFill>
        <p:spPr>
          <a:xfrm>
            <a:off x="838200" y="1315946"/>
            <a:ext cx="6096000" cy="3429000"/>
          </a:xfrm>
          <a:prstGeom prst="rect">
            <a:avLst/>
          </a:prstGeom>
        </p:spPr>
      </p:pic>
      <p:sp>
        <p:nvSpPr>
          <p:cNvPr id="6" name="TextBox 5">
            <a:extLst>
              <a:ext uri="{FF2B5EF4-FFF2-40B4-BE49-F238E27FC236}">
                <a16:creationId xmlns:a16="http://schemas.microsoft.com/office/drawing/2014/main" id="{0589DB0A-0C64-4FE0-AC23-DF276D05DB84}"/>
              </a:ext>
            </a:extLst>
          </p:cNvPr>
          <p:cNvSpPr txBox="1"/>
          <p:nvPr/>
        </p:nvSpPr>
        <p:spPr>
          <a:xfrm>
            <a:off x="1076722" y="5299984"/>
            <a:ext cx="5618956" cy="369332"/>
          </a:xfrm>
          <a:prstGeom prst="rect">
            <a:avLst/>
          </a:prstGeom>
          <a:noFill/>
        </p:spPr>
        <p:txBody>
          <a:bodyPr wrap="square">
            <a:spAutoFit/>
          </a:bodyPr>
          <a:lstStyle/>
          <a:p>
            <a:r>
              <a:rPr lang="en-GB" dirty="0"/>
              <a:t>https://www.youtube.com/watch?v=lwfJPc-rSXw</a:t>
            </a:r>
          </a:p>
        </p:txBody>
      </p:sp>
      <p:sp>
        <p:nvSpPr>
          <p:cNvPr id="4" name="Date Placeholder 3">
            <a:extLst>
              <a:ext uri="{FF2B5EF4-FFF2-40B4-BE49-F238E27FC236}">
                <a16:creationId xmlns:a16="http://schemas.microsoft.com/office/drawing/2014/main" id="{C1A961B0-6AEB-45D9-6FAD-0B4AF9C30024}"/>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C500DF8C-0042-A269-3326-DB4A0E3CA7E7}"/>
              </a:ext>
            </a:extLst>
          </p:cNvPr>
          <p:cNvSpPr>
            <a:spLocks noGrp="1"/>
          </p:cNvSpPr>
          <p:nvPr>
            <p:ph type="ftr" sz="quarter" idx="11"/>
          </p:nvPr>
        </p:nvSpPr>
        <p:spPr/>
        <p:txBody>
          <a:bodyPr/>
          <a:lstStyle/>
          <a:p>
            <a:r>
              <a:rPr lang="en-GB"/>
              <a:t>PDE3802 - AI in Robotics</a:t>
            </a:r>
            <a:endParaRPr lang="en-GB" dirty="0"/>
          </a:p>
        </p:txBody>
      </p:sp>
      <p:sp>
        <p:nvSpPr>
          <p:cNvPr id="7" name="Slide Number Placeholder 6">
            <a:extLst>
              <a:ext uri="{FF2B5EF4-FFF2-40B4-BE49-F238E27FC236}">
                <a16:creationId xmlns:a16="http://schemas.microsoft.com/office/drawing/2014/main" id="{D799E452-2BB7-E81C-40B9-4305FAB12429}"/>
              </a:ext>
            </a:extLst>
          </p:cNvPr>
          <p:cNvSpPr>
            <a:spLocks noGrp="1"/>
          </p:cNvSpPr>
          <p:nvPr>
            <p:ph type="sldNum" sz="quarter" idx="12"/>
          </p:nvPr>
        </p:nvSpPr>
        <p:spPr/>
        <p:txBody>
          <a:bodyPr/>
          <a:lstStyle/>
          <a:p>
            <a:fld id="{3612906B-0D48-4D44-A2FA-F5590F1ECEEB}" type="slidenum">
              <a:rPr lang="en-GB" smtClean="0"/>
              <a:t>2</a:t>
            </a:fld>
            <a:endParaRPr lang="en-GB"/>
          </a:p>
        </p:txBody>
      </p:sp>
    </p:spTree>
    <p:extLst>
      <p:ext uri="{BB962C8B-B14F-4D97-AF65-F5344CB8AC3E}">
        <p14:creationId xmlns:p14="http://schemas.microsoft.com/office/powerpoint/2010/main" val="79618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vision?</a:t>
            </a:r>
          </a:p>
        </p:txBody>
      </p:sp>
      <p:sp>
        <p:nvSpPr>
          <p:cNvPr id="3" name="Content Placeholder 2"/>
          <p:cNvSpPr>
            <a:spLocks noGrp="1"/>
          </p:cNvSpPr>
          <p:nvPr>
            <p:ph idx="1"/>
          </p:nvPr>
        </p:nvSpPr>
        <p:spPr/>
        <p:txBody>
          <a:bodyPr/>
          <a:lstStyle/>
          <a:p>
            <a:pPr marL="0" indent="0">
              <a:buNone/>
            </a:pPr>
            <a:r>
              <a:rPr lang="en-GB" dirty="0"/>
              <a:t>Movement detection?</a:t>
            </a:r>
          </a:p>
        </p:txBody>
      </p:sp>
      <p:sp>
        <p:nvSpPr>
          <p:cNvPr id="4" name="Slide Number Placeholder 3"/>
          <p:cNvSpPr>
            <a:spLocks noGrp="1"/>
          </p:cNvSpPr>
          <p:nvPr>
            <p:ph type="sldNum" sz="quarter" idx="11"/>
          </p:nvPr>
        </p:nvSpPr>
        <p:spPr/>
        <p:txBody>
          <a:bodyPr/>
          <a:lstStyle/>
          <a:p>
            <a:pPr>
              <a:defRPr/>
            </a:pPr>
            <a:r>
              <a:rPr lang="en-US" altLang="en-US" dirty="0">
                <a:solidFill>
                  <a:srgbClr val="D52B1E"/>
                </a:solidFill>
              </a:rPr>
              <a:t> </a:t>
            </a:r>
            <a:fld id="{260ABF00-7C60-44FA-BF09-EBB1D0BB95EA}" type="slidenum">
              <a:rPr lang="en-US" altLang="en-US" smtClean="0">
                <a:solidFill>
                  <a:srgbClr val="6E6E6E"/>
                </a:solidFill>
              </a:rPr>
              <a:pPr>
                <a:defRPr/>
              </a:pPr>
              <a:t>20</a:t>
            </a:fld>
            <a:endParaRPr lang="en-US" altLang="en-US" dirty="0">
              <a:solidFill>
                <a:srgbClr val="6E6E6E"/>
              </a:solidFill>
            </a:endParaRPr>
          </a:p>
        </p:txBody>
      </p:sp>
      <p:pic>
        <p:nvPicPr>
          <p:cNvPr id="7170" name="Picture 2" descr="Image result for visual il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2060848"/>
            <a:ext cx="3240360" cy="3240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indoor, small, little, cake&#10;&#10;Description automatically generated">
            <a:extLst>
              <a:ext uri="{FF2B5EF4-FFF2-40B4-BE49-F238E27FC236}">
                <a16:creationId xmlns:a16="http://schemas.microsoft.com/office/drawing/2014/main" id="{9400305D-FD7C-446F-9252-582170C43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9913" y="2705100"/>
            <a:ext cx="4762500" cy="2114550"/>
          </a:xfrm>
          <a:prstGeom prst="rect">
            <a:avLst/>
          </a:prstGeom>
        </p:spPr>
      </p:pic>
      <p:sp>
        <p:nvSpPr>
          <p:cNvPr id="5" name="Date Placeholder 4">
            <a:extLst>
              <a:ext uri="{FF2B5EF4-FFF2-40B4-BE49-F238E27FC236}">
                <a16:creationId xmlns:a16="http://schemas.microsoft.com/office/drawing/2014/main" id="{1B6F9B9E-BC1E-E40E-CA45-DE2226A1E25D}"/>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7DC8CA05-0978-DE3D-A010-64FCFDDC08C7}"/>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2893275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do we see?</a:t>
            </a:r>
          </a:p>
        </p:txBody>
      </p:sp>
      <p:sp>
        <p:nvSpPr>
          <p:cNvPr id="4" name="Slide Number Placeholder 3"/>
          <p:cNvSpPr>
            <a:spLocks noGrp="1"/>
          </p:cNvSpPr>
          <p:nvPr>
            <p:ph type="sldNum" sz="quarter" idx="11"/>
          </p:nvPr>
        </p:nvSpPr>
        <p:spPr/>
        <p:txBody>
          <a:bodyPr/>
          <a:lstStyle/>
          <a:p>
            <a:pPr>
              <a:defRPr/>
            </a:pPr>
            <a:r>
              <a:rPr lang="en-US" altLang="en-US" dirty="0">
                <a:solidFill>
                  <a:srgbClr val="D52B1E"/>
                </a:solidFill>
              </a:rPr>
              <a:t> </a:t>
            </a:r>
            <a:fld id="{260ABF00-7C60-44FA-BF09-EBB1D0BB95EA}" type="slidenum">
              <a:rPr lang="en-US" altLang="en-US" smtClean="0">
                <a:solidFill>
                  <a:srgbClr val="6E6E6E"/>
                </a:solidFill>
              </a:rPr>
              <a:pPr>
                <a:defRPr/>
              </a:pPr>
              <a:t>21</a:t>
            </a:fld>
            <a:endParaRPr lang="en-US" altLang="en-US" dirty="0">
              <a:solidFill>
                <a:srgbClr val="6E6E6E"/>
              </a:solidFill>
            </a:endParaRPr>
          </a:p>
        </p:txBody>
      </p:sp>
      <p:pic>
        <p:nvPicPr>
          <p:cNvPr id="9218" name="Picture 2" descr="Image result for biological motion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75921" y="2564905"/>
            <a:ext cx="809625" cy="1514475"/>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FC1F9F18-5CCB-0B7E-85B3-700828289908}"/>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34EA2D83-5BA2-89C7-CB2D-27DB2389CA10}"/>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1261320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importance of visual attention</a:t>
            </a:r>
          </a:p>
        </p:txBody>
      </p:sp>
      <p:sp>
        <p:nvSpPr>
          <p:cNvPr id="4" name="Slide Number Placeholder 3"/>
          <p:cNvSpPr>
            <a:spLocks noGrp="1"/>
          </p:cNvSpPr>
          <p:nvPr>
            <p:ph type="sldNum" sz="quarter" idx="12"/>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22</a:t>
            </a:fld>
            <a:endParaRPr lang="en-US" altLang="en-US" dirty="0">
              <a:solidFill>
                <a:srgbClr val="6E6E6E"/>
              </a:solidFill>
            </a:endParaRPr>
          </a:p>
        </p:txBody>
      </p:sp>
      <p:sp>
        <p:nvSpPr>
          <p:cNvPr id="5" name="Rectangle 4"/>
          <p:cNvSpPr/>
          <p:nvPr/>
        </p:nvSpPr>
        <p:spPr>
          <a:xfrm>
            <a:off x="2999656" y="5373217"/>
            <a:ext cx="5832648" cy="646331"/>
          </a:xfrm>
          <a:prstGeom prst="rect">
            <a:avLst/>
          </a:prstGeom>
        </p:spPr>
        <p:txBody>
          <a:bodyPr wrap="square">
            <a:spAutoFit/>
          </a:bodyPr>
          <a:lstStyle/>
          <a:p>
            <a:r>
              <a:rPr lang="en-GB" dirty="0">
                <a:hlinkClick r:id="rId3"/>
              </a:rPr>
              <a:t>https://www.youtube.com/watch?v=vJG698U2Mvo</a:t>
            </a:r>
            <a:endParaRPr lang="en-GB" dirty="0"/>
          </a:p>
          <a:p>
            <a:endParaRPr lang="en-GB" dirty="0"/>
          </a:p>
        </p:txBody>
      </p:sp>
      <p:pic>
        <p:nvPicPr>
          <p:cNvPr id="6" name="Picture 5"/>
          <p:cNvPicPr>
            <a:picLocks noChangeAspect="1"/>
          </p:cNvPicPr>
          <p:nvPr/>
        </p:nvPicPr>
        <p:blipFill>
          <a:blip r:embed="rId4"/>
          <a:stretch>
            <a:fillRect/>
          </a:stretch>
        </p:blipFill>
        <p:spPr>
          <a:xfrm>
            <a:off x="4151784" y="1844824"/>
            <a:ext cx="3793604" cy="2124418"/>
          </a:xfrm>
          <a:prstGeom prst="rect">
            <a:avLst/>
          </a:prstGeom>
        </p:spPr>
      </p:pic>
      <p:sp>
        <p:nvSpPr>
          <p:cNvPr id="3" name="Date Placeholder 2">
            <a:extLst>
              <a:ext uri="{FF2B5EF4-FFF2-40B4-BE49-F238E27FC236}">
                <a16:creationId xmlns:a16="http://schemas.microsoft.com/office/drawing/2014/main" id="{E84FA540-CF45-5123-85BA-0EB4D1D70613}"/>
              </a:ext>
            </a:extLst>
          </p:cNvPr>
          <p:cNvSpPr>
            <a:spLocks noGrp="1"/>
          </p:cNvSpPr>
          <p:nvPr>
            <p:ph type="dt" sz="half" idx="10"/>
          </p:nvPr>
        </p:nvSpPr>
        <p:spPr/>
        <p:txBody>
          <a:bodyPr/>
          <a:lstStyle/>
          <a:p>
            <a:r>
              <a:rPr lang="en-US"/>
              <a:t>2025-26 Fall</a:t>
            </a:r>
            <a:endParaRPr lang="en-GB" dirty="0"/>
          </a:p>
        </p:txBody>
      </p:sp>
      <p:sp>
        <p:nvSpPr>
          <p:cNvPr id="7" name="Footer Placeholder 6">
            <a:extLst>
              <a:ext uri="{FF2B5EF4-FFF2-40B4-BE49-F238E27FC236}">
                <a16:creationId xmlns:a16="http://schemas.microsoft.com/office/drawing/2014/main" id="{AF096F12-48D8-C05A-03A2-C587315DF0DE}"/>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1166064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social bias</a:t>
            </a:r>
          </a:p>
        </p:txBody>
      </p:sp>
      <p:sp>
        <p:nvSpPr>
          <p:cNvPr id="4" name="Slide Number Placeholder 3"/>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23</a:t>
            </a:fld>
            <a:endParaRPr lang="en-US" altLang="en-US" dirty="0">
              <a:solidFill>
                <a:srgbClr val="6E6E6E"/>
              </a:solidFill>
            </a:endParaRPr>
          </a:p>
        </p:txBody>
      </p:sp>
      <p:sp>
        <p:nvSpPr>
          <p:cNvPr id="7" name="Rectangle 6"/>
          <p:cNvSpPr/>
          <p:nvPr/>
        </p:nvSpPr>
        <p:spPr>
          <a:xfrm>
            <a:off x="3359696" y="4941169"/>
            <a:ext cx="5688632" cy="646331"/>
          </a:xfrm>
          <a:prstGeom prst="rect">
            <a:avLst/>
          </a:prstGeom>
        </p:spPr>
        <p:txBody>
          <a:bodyPr wrap="square">
            <a:spAutoFit/>
          </a:bodyPr>
          <a:lstStyle/>
          <a:p>
            <a:r>
              <a:rPr lang="en-GB" dirty="0">
                <a:hlinkClick r:id="rId3"/>
              </a:rPr>
              <a:t>https://www.youtube.com/watch?v=8FIEZXMUM2I</a:t>
            </a:r>
            <a:endParaRPr lang="en-GB" dirty="0"/>
          </a:p>
          <a:p>
            <a:endParaRPr lang="en-GB" dirty="0"/>
          </a:p>
        </p:txBody>
      </p:sp>
      <p:pic>
        <p:nvPicPr>
          <p:cNvPr id="8" name="Picture 7"/>
          <p:cNvPicPr>
            <a:picLocks noChangeAspect="1"/>
          </p:cNvPicPr>
          <p:nvPr/>
        </p:nvPicPr>
        <p:blipFill>
          <a:blip r:embed="rId4"/>
          <a:stretch>
            <a:fillRect/>
          </a:stretch>
        </p:blipFill>
        <p:spPr>
          <a:xfrm>
            <a:off x="4646334" y="1484784"/>
            <a:ext cx="3969946" cy="2973628"/>
          </a:xfrm>
          <a:prstGeom prst="rect">
            <a:avLst/>
          </a:prstGeom>
        </p:spPr>
      </p:pic>
      <p:sp>
        <p:nvSpPr>
          <p:cNvPr id="3" name="Date Placeholder 2">
            <a:extLst>
              <a:ext uri="{FF2B5EF4-FFF2-40B4-BE49-F238E27FC236}">
                <a16:creationId xmlns:a16="http://schemas.microsoft.com/office/drawing/2014/main" id="{2DEEFD2D-20A6-C6F6-2DF7-8E1FFF7A8852}"/>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DB460277-4547-6AC0-DFEE-FD67B550B367}"/>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43060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Buba</a:t>
            </a:r>
            <a:r>
              <a:rPr lang="en-GB" dirty="0"/>
              <a:t> vs. Kiki</a:t>
            </a:r>
          </a:p>
        </p:txBody>
      </p:sp>
      <p:sp>
        <p:nvSpPr>
          <p:cNvPr id="4" name="Slide Number Placeholder 3"/>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24</a:t>
            </a:fld>
            <a:endParaRPr lang="en-US" altLang="en-US" dirty="0">
              <a:solidFill>
                <a:srgbClr val="6E6E6E"/>
              </a:solidFill>
            </a:endParaRPr>
          </a:p>
        </p:txBody>
      </p:sp>
      <p:pic>
        <p:nvPicPr>
          <p:cNvPr id="5" name="Picture 4"/>
          <p:cNvPicPr>
            <a:picLocks noChangeAspect="1"/>
          </p:cNvPicPr>
          <p:nvPr/>
        </p:nvPicPr>
        <p:blipFill>
          <a:blip r:embed="rId3"/>
          <a:stretch>
            <a:fillRect/>
          </a:stretch>
        </p:blipFill>
        <p:spPr>
          <a:xfrm>
            <a:off x="2208213" y="1700808"/>
            <a:ext cx="7691690" cy="3922762"/>
          </a:xfrm>
          <a:prstGeom prst="rect">
            <a:avLst/>
          </a:prstGeom>
        </p:spPr>
      </p:pic>
      <p:sp>
        <p:nvSpPr>
          <p:cNvPr id="3" name="Date Placeholder 2">
            <a:extLst>
              <a:ext uri="{FF2B5EF4-FFF2-40B4-BE49-F238E27FC236}">
                <a16:creationId xmlns:a16="http://schemas.microsoft.com/office/drawing/2014/main" id="{35D941F4-968D-894F-A848-84E5B65BBBD6}"/>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5DC5F921-40BC-4A52-5136-6F02A5B107AF}"/>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3741227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What affects what we see?</a:t>
            </a:r>
          </a:p>
        </p:txBody>
      </p:sp>
      <p:sp>
        <p:nvSpPr>
          <p:cNvPr id="4" name="Slide Number Placeholder 3"/>
          <p:cNvSpPr>
            <a:spLocks noGrp="1"/>
          </p:cNvSpPr>
          <p:nvPr>
            <p:ph type="sldNum" sz="quarter" idx="11"/>
          </p:nvPr>
        </p:nvSpPr>
        <p:spPr/>
        <p:txBody>
          <a:bodyPr/>
          <a:lstStyle/>
          <a:p>
            <a:pPr>
              <a:defRPr/>
            </a:pPr>
            <a:r>
              <a:rPr lang="en-US" altLang="en-US" dirty="0">
                <a:solidFill>
                  <a:srgbClr val="D52B1E"/>
                </a:solidFill>
              </a:rPr>
              <a:t> </a:t>
            </a:r>
            <a:fld id="{260ABF00-7C60-44FA-BF09-EBB1D0BB95EA}" type="slidenum">
              <a:rPr lang="en-US" altLang="en-US" smtClean="0">
                <a:solidFill>
                  <a:srgbClr val="6E6E6E"/>
                </a:solidFill>
              </a:rPr>
              <a:pPr>
                <a:defRPr/>
              </a:pPr>
              <a:t>25</a:t>
            </a:fld>
            <a:endParaRPr lang="en-US" altLang="en-US" dirty="0">
              <a:solidFill>
                <a:srgbClr val="6E6E6E"/>
              </a:solidFill>
            </a:endParaRPr>
          </a:p>
        </p:txBody>
      </p:sp>
      <p:sp>
        <p:nvSpPr>
          <p:cNvPr id="3" name="Content Placeholder 2"/>
          <p:cNvSpPr>
            <a:spLocks noGrp="1"/>
          </p:cNvSpPr>
          <p:nvPr>
            <p:ph idx="1"/>
          </p:nvPr>
        </p:nvSpPr>
        <p:spPr>
          <a:xfrm>
            <a:off x="963496" y="1779705"/>
            <a:ext cx="9304976" cy="4420276"/>
          </a:xfrm>
          <a:solidFill>
            <a:schemeClr val="bg1"/>
          </a:solidFill>
        </p:spPr>
        <p:txBody>
          <a:bodyPr>
            <a:normAutofit lnSpcReduction="10000"/>
          </a:bodyPr>
          <a:lstStyle/>
          <a:p>
            <a:r>
              <a:rPr lang="en-GB" dirty="0"/>
              <a:t>Attention</a:t>
            </a:r>
          </a:p>
          <a:p>
            <a:r>
              <a:rPr lang="en-GB" dirty="0"/>
              <a:t>Goals</a:t>
            </a:r>
          </a:p>
          <a:p>
            <a:r>
              <a:rPr lang="en-GB" dirty="0"/>
              <a:t>Knowledge of the world</a:t>
            </a:r>
          </a:p>
          <a:p>
            <a:r>
              <a:rPr lang="en-GB" dirty="0"/>
              <a:t>Language associations</a:t>
            </a:r>
          </a:p>
          <a:p>
            <a:r>
              <a:rPr lang="en-GB" dirty="0"/>
              <a:t>Other senses</a:t>
            </a:r>
          </a:p>
          <a:p>
            <a:r>
              <a:rPr lang="en-GB" dirty="0"/>
              <a:t>Context</a:t>
            </a:r>
          </a:p>
          <a:p>
            <a:r>
              <a:rPr lang="en-GB" dirty="0"/>
              <a:t>Mood and drives</a:t>
            </a:r>
          </a:p>
          <a:p>
            <a:r>
              <a:rPr lang="en-GB" dirty="0"/>
              <a:t>Social environment</a:t>
            </a:r>
          </a:p>
          <a:p>
            <a:r>
              <a:rPr lang="en-GB" dirty="0"/>
              <a:t>…</a:t>
            </a:r>
          </a:p>
          <a:p>
            <a:endParaRPr lang="en-GB" dirty="0"/>
          </a:p>
        </p:txBody>
      </p:sp>
      <p:sp>
        <p:nvSpPr>
          <p:cNvPr id="5" name="Date Placeholder 4">
            <a:extLst>
              <a:ext uri="{FF2B5EF4-FFF2-40B4-BE49-F238E27FC236}">
                <a16:creationId xmlns:a16="http://schemas.microsoft.com/office/drawing/2014/main" id="{7DB2CAEA-102E-10FA-7466-2FF9344DCE67}"/>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AFD628F9-ADBF-C83D-747F-37C68298140C}"/>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292543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017-66C9-4C70-8CA9-F6AE61C1CB9B}"/>
              </a:ext>
            </a:extLst>
          </p:cNvPr>
          <p:cNvSpPr>
            <a:spLocks noGrp="1"/>
          </p:cNvSpPr>
          <p:nvPr>
            <p:ph type="title"/>
          </p:nvPr>
        </p:nvSpPr>
        <p:spPr/>
        <p:txBody>
          <a:bodyPr/>
          <a:lstStyle/>
          <a:p>
            <a:r>
              <a:rPr lang="en-GB" dirty="0"/>
              <a:t>Plenty more illusions</a:t>
            </a:r>
          </a:p>
        </p:txBody>
      </p:sp>
      <p:sp>
        <p:nvSpPr>
          <p:cNvPr id="3" name="Content Placeholder 2">
            <a:extLst>
              <a:ext uri="{FF2B5EF4-FFF2-40B4-BE49-F238E27FC236}">
                <a16:creationId xmlns:a16="http://schemas.microsoft.com/office/drawing/2014/main" id="{0832EF5E-3D21-43E0-B105-5BF510F1317D}"/>
              </a:ext>
            </a:extLst>
          </p:cNvPr>
          <p:cNvSpPr>
            <a:spLocks noGrp="1"/>
          </p:cNvSpPr>
          <p:nvPr>
            <p:ph idx="1"/>
          </p:nvPr>
        </p:nvSpPr>
        <p:spPr/>
        <p:txBody>
          <a:bodyPr/>
          <a:lstStyle/>
          <a:p>
            <a:pPr marL="0" indent="0">
              <a:buNone/>
            </a:pPr>
            <a:r>
              <a:rPr lang="en-GB" dirty="0">
                <a:hlinkClick r:id="rId3"/>
              </a:rPr>
              <a:t>http://brainden.com/optical-illusions.htm</a:t>
            </a:r>
            <a:endParaRPr lang="en-GB" dirty="0"/>
          </a:p>
          <a:p>
            <a:pPr marL="0" indent="0">
              <a:buNone/>
            </a:pPr>
            <a:endParaRPr lang="en-GB" dirty="0"/>
          </a:p>
          <a:p>
            <a:pPr marL="0" indent="0">
              <a:buNone/>
            </a:pPr>
            <a:endParaRPr lang="en-GB" dirty="0"/>
          </a:p>
          <a:p>
            <a:pPr marL="0" indent="0">
              <a:buNone/>
            </a:pPr>
            <a:r>
              <a:rPr lang="en-GB" dirty="0"/>
              <a:t>The bottom line:</a:t>
            </a:r>
          </a:p>
          <a:p>
            <a:pPr marL="0" indent="0">
              <a:buNone/>
            </a:pPr>
            <a:r>
              <a:rPr lang="en-GB" i="1" dirty="0"/>
              <a:t>This is how we really see, not just “illusions”</a:t>
            </a:r>
          </a:p>
        </p:txBody>
      </p:sp>
      <p:sp>
        <p:nvSpPr>
          <p:cNvPr id="4" name="Slide Number Placeholder 3">
            <a:extLst>
              <a:ext uri="{FF2B5EF4-FFF2-40B4-BE49-F238E27FC236}">
                <a16:creationId xmlns:a16="http://schemas.microsoft.com/office/drawing/2014/main" id="{102B8AD2-57B6-4062-8CE6-25FE9D38C931}"/>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26</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3333DDBF-D5A8-21F3-9AB9-4ABD7921E21D}"/>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6BFCA81A-CD61-78BA-BA9C-7CBB742DFFD3}"/>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2166430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Should artificial vision be like natural vision?</a:t>
            </a:r>
          </a:p>
        </p:txBody>
      </p:sp>
      <p:sp>
        <p:nvSpPr>
          <p:cNvPr id="3" name="Content Placeholder 2"/>
          <p:cNvSpPr>
            <a:spLocks noGrp="1"/>
          </p:cNvSpPr>
          <p:nvPr>
            <p:ph idx="1"/>
          </p:nvPr>
        </p:nvSpPr>
        <p:spPr/>
        <p:txBody>
          <a:bodyPr/>
          <a:lstStyle/>
          <a:p>
            <a:r>
              <a:rPr lang="en-GB" dirty="0"/>
              <a:t>Objectives</a:t>
            </a:r>
          </a:p>
          <a:p>
            <a:r>
              <a:rPr lang="en-GB" dirty="0"/>
              <a:t>Reliability</a:t>
            </a:r>
          </a:p>
          <a:p>
            <a:r>
              <a:rPr lang="en-GB" dirty="0"/>
              <a:t>Sensors</a:t>
            </a:r>
          </a:p>
          <a:p>
            <a:r>
              <a:rPr lang="en-GB" dirty="0"/>
              <a:t>Complexity</a:t>
            </a:r>
          </a:p>
          <a:p>
            <a:r>
              <a:rPr lang="en-GB" dirty="0"/>
              <a:t>Flexibility</a:t>
            </a:r>
          </a:p>
          <a:p>
            <a:r>
              <a:rPr lang="en-GB" dirty="0"/>
              <a:t>Speed</a:t>
            </a:r>
          </a:p>
          <a:p>
            <a:r>
              <a:rPr lang="en-GB" dirty="0"/>
              <a:t>Other sensory modalities</a:t>
            </a:r>
          </a:p>
          <a:p>
            <a:r>
              <a:rPr lang="en-GB" dirty="0"/>
              <a:t>Attention</a:t>
            </a:r>
          </a:p>
        </p:txBody>
      </p:sp>
      <p:sp>
        <p:nvSpPr>
          <p:cNvPr id="4" name="Slide Number Placeholder 3"/>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27</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C1EED1A7-BB99-D8B0-BB6F-F228022B176B}"/>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0CEA5568-2DA5-52FE-D7AF-21BF620E84CC}"/>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2064355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can Computer Vision do for Robotics?</a:t>
            </a:r>
          </a:p>
        </p:txBody>
      </p:sp>
      <p:sp>
        <p:nvSpPr>
          <p:cNvPr id="3" name="Content Placeholder 2"/>
          <p:cNvSpPr>
            <a:spLocks noGrp="1"/>
          </p:cNvSpPr>
          <p:nvPr>
            <p:ph idx="1"/>
          </p:nvPr>
        </p:nvSpPr>
        <p:spPr/>
        <p:txBody>
          <a:bodyPr/>
          <a:lstStyle/>
          <a:p>
            <a:r>
              <a:rPr lang="en-GB" dirty="0"/>
              <a:t>Accurate Robot-Object Positioning</a:t>
            </a:r>
          </a:p>
          <a:p>
            <a:r>
              <a:rPr lang="en-GB" dirty="0"/>
              <a:t>Keeping Relative Position under Movement</a:t>
            </a:r>
          </a:p>
          <a:p>
            <a:r>
              <a:rPr lang="en-GB" dirty="0"/>
              <a:t>Visualization / Teaching / </a:t>
            </a:r>
            <a:r>
              <a:rPr lang="en-GB" dirty="0" err="1"/>
              <a:t>Telerobotics</a:t>
            </a:r>
            <a:endParaRPr lang="en-GB" dirty="0"/>
          </a:p>
          <a:p>
            <a:r>
              <a:rPr lang="en-GB" dirty="0"/>
              <a:t>Performing measurements</a:t>
            </a:r>
          </a:p>
          <a:p>
            <a:r>
              <a:rPr lang="en-GB" dirty="0"/>
              <a:t>Object Recognition</a:t>
            </a:r>
          </a:p>
          <a:p>
            <a:r>
              <a:rPr lang="en-GB" dirty="0"/>
              <a:t>Action recognition</a:t>
            </a:r>
          </a:p>
          <a:p>
            <a:r>
              <a:rPr lang="en-GB" dirty="0"/>
              <a:t>…</a:t>
            </a:r>
          </a:p>
          <a:p>
            <a:endParaRPr lang="en-GB" dirty="0"/>
          </a:p>
        </p:txBody>
      </p:sp>
      <p:sp>
        <p:nvSpPr>
          <p:cNvPr id="4" name="Slide Number Placeholder 3"/>
          <p:cNvSpPr>
            <a:spLocks noGrp="1"/>
          </p:cNvSpPr>
          <p:nvPr>
            <p:ph type="sldNum" sz="quarter" idx="11"/>
          </p:nvPr>
        </p:nvSpPr>
        <p:spPr/>
        <p:txBody>
          <a:bodyPr/>
          <a:lstStyle/>
          <a:p>
            <a:pPr>
              <a:defRPr/>
            </a:pPr>
            <a:r>
              <a:rPr lang="en-US" altLang="en-US" dirty="0">
                <a:solidFill>
                  <a:srgbClr val="D52B1E"/>
                </a:solidFill>
              </a:rPr>
              <a:t> </a:t>
            </a:r>
            <a:fld id="{260ABF00-7C60-44FA-BF09-EBB1D0BB95EA}" type="slidenum">
              <a:rPr lang="en-US" altLang="en-US" smtClean="0">
                <a:solidFill>
                  <a:srgbClr val="6E6E6E"/>
                </a:solidFill>
              </a:rPr>
              <a:pPr>
                <a:defRPr/>
              </a:pPr>
              <a:t>28</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BBB1CB34-5F8E-294B-9A92-A5E37BEB3B8E}"/>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CB7EB3CD-B74C-6EBF-12B6-3B56981DA3EA}"/>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1072008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8F46-917B-5131-2AE8-81C0BDCD7A87}"/>
              </a:ext>
            </a:extLst>
          </p:cNvPr>
          <p:cNvSpPr>
            <a:spLocks noGrp="1"/>
          </p:cNvSpPr>
          <p:nvPr>
            <p:ph type="title"/>
          </p:nvPr>
        </p:nvSpPr>
        <p:spPr/>
        <p:txBody>
          <a:bodyPr/>
          <a:lstStyle/>
          <a:p>
            <a:r>
              <a:rPr lang="en-GB" dirty="0"/>
              <a:t>What other senses can we use?</a:t>
            </a:r>
          </a:p>
        </p:txBody>
      </p:sp>
      <p:sp>
        <p:nvSpPr>
          <p:cNvPr id="3" name="Content Placeholder 2">
            <a:extLst>
              <a:ext uri="{FF2B5EF4-FFF2-40B4-BE49-F238E27FC236}">
                <a16:creationId xmlns:a16="http://schemas.microsoft.com/office/drawing/2014/main" id="{325F7BBD-B639-792C-375F-53A48A5B261F}"/>
              </a:ext>
            </a:extLst>
          </p:cNvPr>
          <p:cNvSpPr>
            <a:spLocks noGrp="1"/>
          </p:cNvSpPr>
          <p:nvPr>
            <p:ph idx="1"/>
          </p:nvPr>
        </p:nvSpPr>
        <p:spPr>
          <a:xfrm>
            <a:off x="1396409" y="2247013"/>
            <a:ext cx="8698505" cy="3437861"/>
          </a:xfrm>
        </p:spPr>
        <p:txBody>
          <a:bodyPr/>
          <a:lstStyle/>
          <a:p>
            <a:r>
              <a:rPr lang="en-GB" sz="2000" dirty="0"/>
              <a:t>Sound (speech recognition, localisation, object identification)</a:t>
            </a:r>
          </a:p>
          <a:p>
            <a:r>
              <a:rPr lang="en-GB" sz="2000" dirty="0"/>
              <a:t>Pressure/touch (object recognition, human)</a:t>
            </a:r>
          </a:p>
          <a:p>
            <a:r>
              <a:rPr lang="en-GB" sz="2000" dirty="0"/>
              <a:t>Chemical (detect air or soil composition, e.g. dangerous gas)</a:t>
            </a:r>
          </a:p>
          <a:p>
            <a:r>
              <a:rPr lang="en-GB" sz="2000" dirty="0"/>
              <a:t>Infrared (obstacle avoidance, distance estimation)</a:t>
            </a:r>
          </a:p>
          <a:p>
            <a:r>
              <a:rPr lang="en-GB" sz="2000" dirty="0"/>
              <a:t>Radar/sonar/lidar (distance estimation, mapping, recognition)</a:t>
            </a:r>
          </a:p>
          <a:p>
            <a:endParaRPr lang="en-GB" sz="2000" dirty="0"/>
          </a:p>
          <a:p>
            <a:pPr marL="0" indent="0">
              <a:buNone/>
            </a:pPr>
            <a:r>
              <a:rPr lang="en-GB" sz="2000" dirty="0"/>
              <a:t>Many more…</a:t>
            </a:r>
          </a:p>
        </p:txBody>
      </p:sp>
      <p:sp>
        <p:nvSpPr>
          <p:cNvPr id="4" name="Slide Number Placeholder 3">
            <a:extLst>
              <a:ext uri="{FF2B5EF4-FFF2-40B4-BE49-F238E27FC236}">
                <a16:creationId xmlns:a16="http://schemas.microsoft.com/office/drawing/2014/main" id="{E98FB9F9-F339-2322-C580-884C23676B93}"/>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29</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F70CAFB1-70A3-2E23-6B2B-34A0653076AD}"/>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FC767ACD-A5B2-1C6E-8D56-2CF7A0725994}"/>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148651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3EC5-3F42-4962-A432-5EE0AE7B861F}"/>
              </a:ext>
            </a:extLst>
          </p:cNvPr>
          <p:cNvSpPr>
            <a:spLocks noGrp="1"/>
          </p:cNvSpPr>
          <p:nvPr>
            <p:ph type="title"/>
          </p:nvPr>
        </p:nvSpPr>
        <p:spPr/>
        <p:txBody>
          <a:bodyPr/>
          <a:lstStyle/>
          <a:p>
            <a:r>
              <a:rPr lang="en-GB" dirty="0"/>
              <a:t>Visible light</a:t>
            </a:r>
          </a:p>
        </p:txBody>
      </p:sp>
      <p:sp>
        <p:nvSpPr>
          <p:cNvPr id="3" name="Slide Number Placeholder 2">
            <a:extLst>
              <a:ext uri="{FF2B5EF4-FFF2-40B4-BE49-F238E27FC236}">
                <a16:creationId xmlns:a16="http://schemas.microsoft.com/office/drawing/2014/main" id="{22307102-698C-4B4A-9C64-7B32B609F456}"/>
              </a:ext>
            </a:extLst>
          </p:cNvPr>
          <p:cNvSpPr>
            <a:spLocks noGrp="1"/>
          </p:cNvSpPr>
          <p:nvPr>
            <p:ph type="sldNum" sz="quarter" idx="11"/>
          </p:nvPr>
        </p:nvSpPr>
        <p:spPr/>
        <p:txBody>
          <a:bodyPr/>
          <a:lstStyle/>
          <a:p>
            <a:pPr>
              <a:defRPr/>
            </a:pPr>
            <a:r>
              <a:rPr lang="en-US" altLang="en-US">
                <a:solidFill>
                  <a:srgbClr val="D52B1E"/>
                </a:solidFill>
              </a:rPr>
              <a:t>| </a:t>
            </a:r>
            <a:fld id="{495A638E-6A6F-48C1-9FC2-E68598D59955}" type="slidenum">
              <a:rPr lang="en-US" altLang="en-US" smtClean="0">
                <a:solidFill>
                  <a:srgbClr val="6E6E6E"/>
                </a:solidFill>
              </a:rPr>
              <a:pPr>
                <a:defRPr/>
              </a:pPr>
              <a:t>3</a:t>
            </a:fld>
            <a:endParaRPr lang="en-US" altLang="en-US" dirty="0">
              <a:solidFill>
                <a:srgbClr val="6E6E6E"/>
              </a:solidFill>
            </a:endParaRPr>
          </a:p>
        </p:txBody>
      </p:sp>
      <p:pic>
        <p:nvPicPr>
          <p:cNvPr id="5" name="Picture 6" descr="Image result for human and animal visible spectrum">
            <a:extLst>
              <a:ext uri="{FF2B5EF4-FFF2-40B4-BE49-F238E27FC236}">
                <a16:creationId xmlns:a16="http://schemas.microsoft.com/office/drawing/2014/main" id="{94855DF6-04D9-43F5-A56C-0FBDE288F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597" y="4089544"/>
            <a:ext cx="5055466" cy="1685157"/>
          </a:xfrm>
          <a:prstGeom prst="rect">
            <a:avLst/>
          </a:prstGeom>
          <a:noFill/>
          <a:extLst>
            <a:ext uri="{909E8E84-426E-40DD-AFC4-6F175D3DCCD1}">
              <a14:hiddenFill xmlns:a14="http://schemas.microsoft.com/office/drawing/2010/main">
                <a:solidFill>
                  <a:srgbClr val="FFFFFF"/>
                </a:solidFill>
              </a14:hiddenFill>
            </a:ext>
          </a:extLst>
        </p:spPr>
      </p:pic>
      <p:pic>
        <p:nvPicPr>
          <p:cNvPr id="7" name="Online Media 6" title="Tour of the EMS 05 - Visible Light Waves">
            <a:hlinkClick r:id="" action="ppaction://media"/>
            <a:extLst>
              <a:ext uri="{FF2B5EF4-FFF2-40B4-BE49-F238E27FC236}">
                <a16:creationId xmlns:a16="http://schemas.microsoft.com/office/drawing/2014/main" id="{F8E1FCC4-BB48-47F6-B29B-96BBA74E0AA5}"/>
              </a:ext>
            </a:extLst>
          </p:cNvPr>
          <p:cNvPicPr>
            <a:picLocks noRot="1" noChangeAspect="1"/>
          </p:cNvPicPr>
          <p:nvPr>
            <a:videoFile r:link="rId1"/>
          </p:nvPr>
        </p:nvPicPr>
        <p:blipFill>
          <a:blip r:embed="rId5"/>
          <a:stretch>
            <a:fillRect/>
          </a:stretch>
        </p:blipFill>
        <p:spPr>
          <a:xfrm>
            <a:off x="428836" y="1503123"/>
            <a:ext cx="6096000" cy="3429000"/>
          </a:xfrm>
          <a:prstGeom prst="rect">
            <a:avLst/>
          </a:prstGeom>
        </p:spPr>
      </p:pic>
      <p:sp>
        <p:nvSpPr>
          <p:cNvPr id="8" name="TextBox 7">
            <a:extLst>
              <a:ext uri="{FF2B5EF4-FFF2-40B4-BE49-F238E27FC236}">
                <a16:creationId xmlns:a16="http://schemas.microsoft.com/office/drawing/2014/main" id="{9DC29571-C860-4D1E-B1A8-807C8521FCDC}"/>
              </a:ext>
            </a:extLst>
          </p:cNvPr>
          <p:cNvSpPr txBox="1"/>
          <p:nvPr/>
        </p:nvSpPr>
        <p:spPr>
          <a:xfrm>
            <a:off x="497662" y="5085185"/>
            <a:ext cx="5429672" cy="369332"/>
          </a:xfrm>
          <a:prstGeom prst="rect">
            <a:avLst/>
          </a:prstGeom>
          <a:noFill/>
        </p:spPr>
        <p:txBody>
          <a:bodyPr wrap="square">
            <a:spAutoFit/>
          </a:bodyPr>
          <a:lstStyle/>
          <a:p>
            <a:r>
              <a:rPr lang="en-GB" dirty="0"/>
              <a:t>https://www.youtube.com/watch?v=PMtC34pzKGc</a:t>
            </a:r>
          </a:p>
        </p:txBody>
      </p:sp>
      <p:sp>
        <p:nvSpPr>
          <p:cNvPr id="4" name="Date Placeholder 3">
            <a:extLst>
              <a:ext uri="{FF2B5EF4-FFF2-40B4-BE49-F238E27FC236}">
                <a16:creationId xmlns:a16="http://schemas.microsoft.com/office/drawing/2014/main" id="{6B9DB6B0-C12F-151D-19C8-64A6FA28EB5E}"/>
              </a:ext>
            </a:extLst>
          </p:cNvPr>
          <p:cNvSpPr>
            <a:spLocks noGrp="1"/>
          </p:cNvSpPr>
          <p:nvPr>
            <p:ph type="dt" sz="half" idx="10"/>
          </p:nvPr>
        </p:nvSpPr>
        <p:spPr/>
        <p:txBody>
          <a:bodyPr/>
          <a:lstStyle/>
          <a:p>
            <a:r>
              <a:rPr lang="en-US"/>
              <a:t>2025-26 Fall</a:t>
            </a:r>
            <a:endParaRPr lang="en-GB" dirty="0"/>
          </a:p>
        </p:txBody>
      </p:sp>
      <p:sp>
        <p:nvSpPr>
          <p:cNvPr id="6" name="Footer Placeholder 5">
            <a:extLst>
              <a:ext uri="{FF2B5EF4-FFF2-40B4-BE49-F238E27FC236}">
                <a16:creationId xmlns:a16="http://schemas.microsoft.com/office/drawing/2014/main" id="{3F65E3B2-0708-810A-64E4-1596E4ADC35C}"/>
              </a:ext>
            </a:extLst>
          </p:cNvPr>
          <p:cNvSpPr>
            <a:spLocks noGrp="1"/>
          </p:cNvSpPr>
          <p:nvPr>
            <p:ph type="ftr" sz="quarter" idx="11"/>
          </p:nvPr>
        </p:nvSpPr>
        <p:spPr/>
        <p:txBody>
          <a:bodyPr/>
          <a:lstStyle/>
          <a:p>
            <a:r>
              <a:rPr lang="en-GB"/>
              <a:t>PDE3802 - AI in Robotics</a:t>
            </a:r>
            <a:endParaRPr lang="en-GB"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DDC77E-2272-44B5-8D75-16DE4E8AAF5F}"/>
                  </a:ext>
                </a:extLst>
              </p:cNvPr>
              <p:cNvSpPr txBox="1"/>
              <p:nvPr/>
            </p:nvSpPr>
            <p:spPr>
              <a:xfrm>
                <a:off x="7201786" y="1105786"/>
                <a:ext cx="3572540" cy="15202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𝜆</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𝑐</m:t>
                          </m:r>
                        </m:num>
                        <m:den>
                          <m:r>
                            <a:rPr lang="tr-TR" b="0" i="1" smtClean="0">
                              <a:latin typeface="Cambria Math" panose="02040503050406030204" pitchFamily="18" charset="0"/>
                            </a:rPr>
                            <m:t>𝑓</m:t>
                          </m:r>
                        </m:den>
                      </m:f>
                    </m:oMath>
                  </m:oMathPara>
                </a14:m>
                <a:endParaRPr lang="tr-TR" b="0" dirty="0"/>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500×</m:t>
                      </m:r>
                      <m:sSup>
                        <m:sSupPr>
                          <m:ctrlPr>
                            <a:rPr lang="tr-TR" b="0" i="1" smtClean="0">
                              <a:latin typeface="Cambria Math" panose="02040503050406030204" pitchFamily="18" charset="0"/>
                            </a:rPr>
                          </m:ctrlPr>
                        </m:sSupPr>
                        <m:e>
                          <m:r>
                            <a:rPr lang="tr-TR" b="0" i="1" smtClean="0">
                              <a:latin typeface="Cambria Math" panose="02040503050406030204" pitchFamily="18" charset="0"/>
                            </a:rPr>
                            <m:t>10</m:t>
                          </m:r>
                        </m:e>
                        <m:sup>
                          <m:r>
                            <a:rPr lang="tr-TR" b="0" i="1" smtClean="0">
                              <a:latin typeface="Cambria Math" panose="02040503050406030204" pitchFamily="18" charset="0"/>
                            </a:rPr>
                            <m:t>−9</m:t>
                          </m:r>
                        </m:sup>
                      </m:sSup>
                      <m:r>
                        <a:rPr lang="tr-TR" b="0" i="1" smtClean="0">
                          <a:latin typeface="Cambria Math" panose="02040503050406030204" pitchFamily="18" charset="0"/>
                        </a:rPr>
                        <m:t>𝑚</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3×</m:t>
                          </m:r>
                          <m:sSup>
                            <m:sSupPr>
                              <m:ctrlPr>
                                <a:rPr lang="tr-TR" b="0" i="1" smtClean="0">
                                  <a:latin typeface="Cambria Math" panose="02040503050406030204" pitchFamily="18" charset="0"/>
                                </a:rPr>
                              </m:ctrlPr>
                            </m:sSupPr>
                            <m:e>
                              <m:r>
                                <a:rPr lang="tr-TR" b="0" i="1" smtClean="0">
                                  <a:latin typeface="Cambria Math" panose="02040503050406030204" pitchFamily="18" charset="0"/>
                                </a:rPr>
                                <m:t>10</m:t>
                              </m:r>
                            </m:e>
                            <m:sup>
                              <m:r>
                                <a:rPr lang="tr-TR" b="0" i="1" smtClean="0">
                                  <a:latin typeface="Cambria Math" panose="02040503050406030204" pitchFamily="18" charset="0"/>
                                </a:rPr>
                                <m:t>8</m:t>
                              </m:r>
                            </m:sup>
                          </m:sSup>
                          <m:r>
                            <a:rPr lang="tr-TR" b="0" i="1" smtClean="0">
                              <a:latin typeface="Cambria Math" panose="02040503050406030204" pitchFamily="18" charset="0"/>
                            </a:rPr>
                            <m:t>𝑚</m:t>
                          </m:r>
                          <m:r>
                            <a:rPr lang="tr-TR" b="0" i="1" smtClean="0">
                              <a:latin typeface="Cambria Math" panose="02040503050406030204" pitchFamily="18" charset="0"/>
                            </a:rPr>
                            <m:t>/</m:t>
                          </m:r>
                          <m:r>
                            <a:rPr lang="tr-TR" b="0" i="1" smtClean="0">
                              <a:latin typeface="Cambria Math" panose="02040503050406030204" pitchFamily="18" charset="0"/>
                            </a:rPr>
                            <m:t>𝑠</m:t>
                          </m:r>
                        </m:num>
                        <m:den>
                          <m:r>
                            <a:rPr lang="tr-TR" b="0" i="1" smtClean="0">
                              <a:latin typeface="Cambria Math" panose="02040503050406030204" pitchFamily="18" charset="0"/>
                            </a:rPr>
                            <m:t>𝑓</m:t>
                          </m:r>
                        </m:den>
                      </m:f>
                    </m:oMath>
                  </m:oMathPara>
                </a14:m>
                <a:endParaRPr lang="tr-TR" b="0" dirty="0"/>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=6×</m:t>
                      </m:r>
                      <m:sSup>
                        <m:sSupPr>
                          <m:ctrlPr>
                            <a:rPr lang="tr-TR" b="0" i="1" smtClean="0">
                              <a:latin typeface="Cambria Math" panose="02040503050406030204" pitchFamily="18" charset="0"/>
                            </a:rPr>
                          </m:ctrlPr>
                        </m:sSupPr>
                        <m:e>
                          <m:r>
                            <a:rPr lang="tr-TR" b="0" i="1" smtClean="0">
                              <a:latin typeface="Cambria Math" panose="02040503050406030204" pitchFamily="18" charset="0"/>
                            </a:rPr>
                            <m:t>10</m:t>
                          </m:r>
                        </m:e>
                        <m:sup>
                          <m:r>
                            <a:rPr lang="tr-TR" b="0" i="1" smtClean="0">
                              <a:latin typeface="Cambria Math" panose="02040503050406030204" pitchFamily="18" charset="0"/>
                            </a:rPr>
                            <m:t>14</m:t>
                          </m:r>
                        </m:sup>
                      </m:sSup>
                      <m:r>
                        <a:rPr lang="tr-TR" b="0" i="1" smtClean="0">
                          <a:latin typeface="Cambria Math" panose="02040503050406030204" pitchFamily="18" charset="0"/>
                        </a:rPr>
                        <m:t>𝐻𝑧</m:t>
                      </m:r>
                    </m:oMath>
                  </m:oMathPara>
                </a14:m>
                <a:endParaRPr lang="en-GB" dirty="0"/>
              </a:p>
            </p:txBody>
          </p:sp>
        </mc:Choice>
        <mc:Fallback xmlns="">
          <p:sp>
            <p:nvSpPr>
              <p:cNvPr id="9" name="TextBox 8">
                <a:extLst>
                  <a:ext uri="{FF2B5EF4-FFF2-40B4-BE49-F238E27FC236}">
                    <a16:creationId xmlns:a16="http://schemas.microsoft.com/office/drawing/2014/main" id="{D5DDC77E-2272-44B5-8D75-16DE4E8AAF5F}"/>
                  </a:ext>
                </a:extLst>
              </p:cNvPr>
              <p:cNvSpPr txBox="1">
                <a:spLocks noRot="1" noChangeAspect="1" noMove="1" noResize="1" noEditPoints="1" noAdjustHandles="1" noChangeArrowheads="1" noChangeShapeType="1" noTextEdit="1"/>
              </p:cNvSpPr>
              <p:nvPr/>
            </p:nvSpPr>
            <p:spPr>
              <a:xfrm>
                <a:off x="7201786" y="1105786"/>
                <a:ext cx="3572540" cy="1520288"/>
              </a:xfrm>
              <a:prstGeom prst="rect">
                <a:avLst/>
              </a:prstGeom>
              <a:blipFill>
                <a:blip r:embed="rId6"/>
                <a:stretch>
                  <a:fillRect b="-1200"/>
                </a:stretch>
              </a:blipFill>
            </p:spPr>
            <p:txBody>
              <a:bodyPr/>
              <a:lstStyle/>
              <a:p>
                <a:r>
                  <a:rPr lang="en-GB">
                    <a:noFill/>
                  </a:rPr>
                  <a:t> </a:t>
                </a:r>
              </a:p>
            </p:txBody>
          </p:sp>
        </mc:Fallback>
      </mc:AlternateContent>
    </p:spTree>
    <p:extLst>
      <p:ext uri="{BB962C8B-B14F-4D97-AF65-F5344CB8AC3E}">
        <p14:creationId xmlns:p14="http://schemas.microsoft.com/office/powerpoint/2010/main" val="411104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E893DD-4B3D-4748-2A3C-3BE26059CC3D}"/>
              </a:ext>
            </a:extLst>
          </p:cNvPr>
          <p:cNvSpPr>
            <a:spLocks noGrp="1"/>
          </p:cNvSpPr>
          <p:nvPr>
            <p:ph type="title"/>
          </p:nvPr>
        </p:nvSpPr>
        <p:spPr/>
        <p:txBody>
          <a:bodyPr/>
          <a:lstStyle/>
          <a:p>
            <a:r>
              <a:rPr lang="tr-TR" dirty="0" err="1"/>
              <a:t>Introduction</a:t>
            </a:r>
            <a:endParaRPr lang="tr-TR" dirty="0"/>
          </a:p>
        </p:txBody>
      </p:sp>
      <p:sp>
        <p:nvSpPr>
          <p:cNvPr id="3" name="Slayt Numarası Yer Tutucusu 2">
            <a:extLst>
              <a:ext uri="{FF2B5EF4-FFF2-40B4-BE49-F238E27FC236}">
                <a16:creationId xmlns:a16="http://schemas.microsoft.com/office/drawing/2014/main" id="{225B5876-D8CB-8BDA-413D-84123D04BC1E}"/>
              </a:ext>
            </a:extLst>
          </p:cNvPr>
          <p:cNvSpPr>
            <a:spLocks noGrp="1"/>
          </p:cNvSpPr>
          <p:nvPr>
            <p:ph type="sldNum" sz="quarter" idx="4294967295"/>
          </p:nvPr>
        </p:nvSpPr>
        <p:spPr>
          <a:xfrm>
            <a:off x="0" y="6356350"/>
            <a:ext cx="4114800" cy="365125"/>
          </a:xfrm>
        </p:spPr>
        <p:txBody>
          <a:bodyPr/>
          <a:lstStyle/>
          <a:p>
            <a:pPr>
              <a:defRPr/>
            </a:pPr>
            <a:r>
              <a:rPr lang="en-US" altLang="en-US">
                <a:solidFill>
                  <a:srgbClr val="D52B1E"/>
                </a:solidFill>
              </a:rPr>
              <a:t>| </a:t>
            </a:r>
            <a:r>
              <a:rPr lang="en-US" altLang="en-US">
                <a:solidFill>
                  <a:srgbClr val="6E6E6E"/>
                </a:solidFill>
              </a:rPr>
              <a:t> </a:t>
            </a:r>
            <a:fld id="{495A638E-6A6F-48C1-9FC2-E68598D59955}" type="slidenum">
              <a:rPr lang="en-US" altLang="en-US" smtClean="0">
                <a:solidFill>
                  <a:srgbClr val="6E6E6E"/>
                </a:solidFill>
              </a:rPr>
              <a:pPr>
                <a:defRPr/>
              </a:pPr>
              <a:t>30</a:t>
            </a:fld>
            <a:endParaRPr lang="en-US" altLang="en-US">
              <a:solidFill>
                <a:srgbClr val="6E6E6E"/>
              </a:solidFill>
            </a:endParaRPr>
          </a:p>
        </p:txBody>
      </p:sp>
      <p:pic>
        <p:nvPicPr>
          <p:cNvPr id="6" name="Resim 5">
            <a:extLst>
              <a:ext uri="{FF2B5EF4-FFF2-40B4-BE49-F238E27FC236}">
                <a16:creationId xmlns:a16="http://schemas.microsoft.com/office/drawing/2014/main" id="{9E2454EC-0C0E-209E-A179-09A7C8C83653}"/>
              </a:ext>
            </a:extLst>
          </p:cNvPr>
          <p:cNvPicPr>
            <a:picLocks noChangeAspect="1"/>
          </p:cNvPicPr>
          <p:nvPr/>
        </p:nvPicPr>
        <p:blipFill>
          <a:blip r:embed="rId2"/>
          <a:stretch>
            <a:fillRect/>
          </a:stretch>
        </p:blipFill>
        <p:spPr>
          <a:xfrm>
            <a:off x="1748413" y="1409895"/>
            <a:ext cx="8695173" cy="5082980"/>
          </a:xfrm>
          <a:prstGeom prst="rect">
            <a:avLst/>
          </a:prstGeom>
        </p:spPr>
      </p:pic>
      <p:sp>
        <p:nvSpPr>
          <p:cNvPr id="4" name="Date Placeholder 3">
            <a:extLst>
              <a:ext uri="{FF2B5EF4-FFF2-40B4-BE49-F238E27FC236}">
                <a16:creationId xmlns:a16="http://schemas.microsoft.com/office/drawing/2014/main" id="{D8533B8B-6925-3FF5-C8A7-5CCB2DDC271E}"/>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B80794B3-54F5-6587-FEAA-3728E2B78419}"/>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3057986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92F313-220F-16C0-A75F-802CF42F93E4}"/>
              </a:ext>
            </a:extLst>
          </p:cNvPr>
          <p:cNvSpPr>
            <a:spLocks noGrp="1"/>
          </p:cNvSpPr>
          <p:nvPr>
            <p:ph type="title"/>
          </p:nvPr>
        </p:nvSpPr>
        <p:spPr>
          <a:xfrm>
            <a:off x="366251" y="227473"/>
            <a:ext cx="8821366" cy="686927"/>
          </a:xfrm>
        </p:spPr>
        <p:txBody>
          <a:bodyPr>
            <a:normAutofit fontScale="90000"/>
          </a:bodyPr>
          <a:lstStyle/>
          <a:p>
            <a:r>
              <a:rPr lang="tr-TR" dirty="0"/>
              <a:t>1.1 </a:t>
            </a:r>
            <a:r>
              <a:rPr lang="tr-TR" dirty="0" err="1"/>
              <a:t>What</a:t>
            </a:r>
            <a:r>
              <a:rPr lang="tr-TR" dirty="0"/>
              <a:t> is </a:t>
            </a:r>
            <a:r>
              <a:rPr lang="tr-TR" dirty="0" err="1"/>
              <a:t>Computer</a:t>
            </a:r>
            <a:r>
              <a:rPr lang="tr-TR" dirty="0"/>
              <a:t> </a:t>
            </a:r>
            <a:r>
              <a:rPr lang="tr-TR" dirty="0" err="1"/>
              <a:t>Vision</a:t>
            </a:r>
            <a:endParaRPr lang="tr-TR" dirty="0"/>
          </a:p>
        </p:txBody>
      </p:sp>
      <p:sp>
        <p:nvSpPr>
          <p:cNvPr id="3" name="Slayt Numarası Yer Tutucusu 2">
            <a:extLst>
              <a:ext uri="{FF2B5EF4-FFF2-40B4-BE49-F238E27FC236}">
                <a16:creationId xmlns:a16="http://schemas.microsoft.com/office/drawing/2014/main" id="{B776F35F-6585-0720-157B-E5E66F0CF3BC}"/>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495A638E-6A6F-48C1-9FC2-E68598D59955}" type="slidenum">
              <a:rPr lang="en-US" altLang="en-US" smtClean="0">
                <a:solidFill>
                  <a:srgbClr val="6E6E6E"/>
                </a:solidFill>
              </a:rPr>
              <a:pPr>
                <a:defRPr/>
              </a:pPr>
              <a:t>31</a:t>
            </a:fld>
            <a:endParaRPr lang="en-US" altLang="en-US">
              <a:solidFill>
                <a:srgbClr val="6E6E6E"/>
              </a:solidFill>
            </a:endParaRPr>
          </a:p>
        </p:txBody>
      </p:sp>
      <p:pic>
        <p:nvPicPr>
          <p:cNvPr id="5" name="Resim 4">
            <a:extLst>
              <a:ext uri="{FF2B5EF4-FFF2-40B4-BE49-F238E27FC236}">
                <a16:creationId xmlns:a16="http://schemas.microsoft.com/office/drawing/2014/main" id="{BD73E61F-42FF-B07C-42F7-10F08A8F0597}"/>
              </a:ext>
            </a:extLst>
          </p:cNvPr>
          <p:cNvPicPr>
            <a:picLocks noChangeAspect="1"/>
          </p:cNvPicPr>
          <p:nvPr/>
        </p:nvPicPr>
        <p:blipFill>
          <a:blip r:embed="rId2"/>
          <a:stretch>
            <a:fillRect/>
          </a:stretch>
        </p:blipFill>
        <p:spPr>
          <a:xfrm>
            <a:off x="3503713" y="822247"/>
            <a:ext cx="6002259" cy="6035753"/>
          </a:xfrm>
          <a:prstGeom prst="rect">
            <a:avLst/>
          </a:prstGeom>
        </p:spPr>
      </p:pic>
      <p:sp>
        <p:nvSpPr>
          <p:cNvPr id="4" name="Date Placeholder 3">
            <a:extLst>
              <a:ext uri="{FF2B5EF4-FFF2-40B4-BE49-F238E27FC236}">
                <a16:creationId xmlns:a16="http://schemas.microsoft.com/office/drawing/2014/main" id="{39A5F7AF-A7E4-4F08-2A4D-F3B0B6CDE2A7}"/>
              </a:ext>
            </a:extLst>
          </p:cNvPr>
          <p:cNvSpPr>
            <a:spLocks noGrp="1"/>
          </p:cNvSpPr>
          <p:nvPr>
            <p:ph type="dt" sz="half" idx="10"/>
          </p:nvPr>
        </p:nvSpPr>
        <p:spPr/>
        <p:txBody>
          <a:bodyPr/>
          <a:lstStyle/>
          <a:p>
            <a:r>
              <a:rPr lang="en-US"/>
              <a:t>2025-26 Fall</a:t>
            </a:r>
            <a:endParaRPr lang="en-GB" dirty="0"/>
          </a:p>
        </p:txBody>
      </p:sp>
      <p:sp>
        <p:nvSpPr>
          <p:cNvPr id="6" name="Footer Placeholder 5">
            <a:extLst>
              <a:ext uri="{FF2B5EF4-FFF2-40B4-BE49-F238E27FC236}">
                <a16:creationId xmlns:a16="http://schemas.microsoft.com/office/drawing/2014/main" id="{28EFF4FC-F80C-F35D-37F9-6981B2E8B393}"/>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2825212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442E997-4E76-B0A0-42EB-4D55163D6A44}"/>
              </a:ext>
            </a:extLst>
          </p:cNvPr>
          <p:cNvSpPr>
            <a:spLocks noGrp="1"/>
          </p:cNvSpPr>
          <p:nvPr>
            <p:ph type="title"/>
          </p:nvPr>
        </p:nvSpPr>
        <p:spPr/>
        <p:txBody>
          <a:bodyPr/>
          <a:lstStyle/>
          <a:p>
            <a:endParaRPr lang="tr-TR" dirty="0"/>
          </a:p>
        </p:txBody>
      </p:sp>
      <p:sp>
        <p:nvSpPr>
          <p:cNvPr id="5" name="İçerik Yer Tutucusu 4">
            <a:extLst>
              <a:ext uri="{FF2B5EF4-FFF2-40B4-BE49-F238E27FC236}">
                <a16:creationId xmlns:a16="http://schemas.microsoft.com/office/drawing/2014/main" id="{9CF0787C-40DC-EFE7-AB05-9251277CE9B8}"/>
              </a:ext>
            </a:extLst>
          </p:cNvPr>
          <p:cNvSpPr>
            <a:spLocks noGrp="1"/>
          </p:cNvSpPr>
          <p:nvPr>
            <p:ph idx="1"/>
          </p:nvPr>
        </p:nvSpPr>
        <p:spPr/>
        <p:txBody>
          <a:bodyPr/>
          <a:lstStyle/>
          <a:p>
            <a:r>
              <a:rPr lang="en-US" dirty="0"/>
              <a:t>Researchers in computer vision have been developing, in parallel, mathematical techniques</a:t>
            </a:r>
            <a:r>
              <a:rPr lang="tr-TR" dirty="0"/>
              <a:t> </a:t>
            </a:r>
            <a:r>
              <a:rPr lang="en-US" dirty="0"/>
              <a:t>for recovering the three-dimensional shape and appearance of objects in imagery.</a:t>
            </a:r>
            <a:endParaRPr lang="tr-TR" dirty="0"/>
          </a:p>
          <a:p>
            <a:r>
              <a:rPr lang="tr-TR" dirty="0" err="1"/>
              <a:t>Many</a:t>
            </a:r>
            <a:r>
              <a:rPr lang="tr-TR" dirty="0"/>
              <a:t> </a:t>
            </a:r>
            <a:r>
              <a:rPr lang="tr-TR" dirty="0" err="1"/>
              <a:t>applications</a:t>
            </a:r>
            <a:endParaRPr lang="tr-TR" dirty="0"/>
          </a:p>
          <a:p>
            <a:r>
              <a:rPr lang="tr-TR" dirty="0" err="1"/>
              <a:t>Difficult</a:t>
            </a:r>
            <a:r>
              <a:rPr lang="tr-TR" dirty="0"/>
              <a:t> problem (</a:t>
            </a:r>
            <a:r>
              <a:rPr lang="tr-TR" dirty="0" err="1"/>
              <a:t>inverse</a:t>
            </a:r>
            <a:r>
              <a:rPr lang="tr-TR" dirty="0"/>
              <a:t> problem)</a:t>
            </a:r>
          </a:p>
          <a:p>
            <a:pPr lvl="2"/>
            <a:r>
              <a:rPr lang="tr-TR" dirty="0" err="1"/>
              <a:t>Forward</a:t>
            </a:r>
            <a:r>
              <a:rPr lang="tr-TR" dirty="0"/>
              <a:t> model: </a:t>
            </a:r>
            <a:r>
              <a:rPr lang="en-US" dirty="0"/>
              <a:t>how objects move and animate, how light reflects off their surfaces</a:t>
            </a:r>
            <a:r>
              <a:rPr lang="tr-TR" dirty="0"/>
              <a:t> </a:t>
            </a:r>
            <a:r>
              <a:rPr lang="tr-TR" dirty="0" err="1"/>
              <a:t>etc</a:t>
            </a:r>
            <a:r>
              <a:rPr lang="tr-TR" dirty="0"/>
              <a:t>.</a:t>
            </a:r>
          </a:p>
          <a:p>
            <a:r>
              <a:rPr lang="tr-TR" dirty="0"/>
              <a:t>Visual </a:t>
            </a:r>
            <a:r>
              <a:rPr lang="tr-TR" dirty="0" err="1"/>
              <a:t>world</a:t>
            </a:r>
            <a:r>
              <a:rPr lang="tr-TR" dirty="0"/>
              <a:t> is </a:t>
            </a:r>
            <a:r>
              <a:rPr lang="tr-TR" dirty="0" err="1"/>
              <a:t>more</a:t>
            </a:r>
            <a:r>
              <a:rPr lang="tr-TR" dirty="0"/>
              <a:t> </a:t>
            </a:r>
            <a:r>
              <a:rPr lang="tr-TR" dirty="0" err="1"/>
              <a:t>complex</a:t>
            </a:r>
            <a:r>
              <a:rPr lang="tr-TR" dirty="0"/>
              <a:t> </a:t>
            </a:r>
            <a:r>
              <a:rPr lang="tr-TR" dirty="0" err="1"/>
              <a:t>than</a:t>
            </a:r>
            <a:r>
              <a:rPr lang="tr-TR" dirty="0"/>
              <a:t> </a:t>
            </a:r>
            <a:r>
              <a:rPr lang="tr-TR" dirty="0" err="1"/>
              <a:t>sound</a:t>
            </a:r>
            <a:endParaRPr lang="tr-TR" dirty="0"/>
          </a:p>
        </p:txBody>
      </p:sp>
      <p:sp>
        <p:nvSpPr>
          <p:cNvPr id="3" name="Slayt Numarası Yer Tutucusu 2">
            <a:extLst>
              <a:ext uri="{FF2B5EF4-FFF2-40B4-BE49-F238E27FC236}">
                <a16:creationId xmlns:a16="http://schemas.microsoft.com/office/drawing/2014/main" id="{265D5CF0-25D9-03D8-D9DB-782F6093998C}"/>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495A638E-6A6F-48C1-9FC2-E68598D59955}" type="slidenum">
              <a:rPr lang="en-US" altLang="en-US" smtClean="0">
                <a:solidFill>
                  <a:srgbClr val="6E6E6E"/>
                </a:solidFill>
              </a:rPr>
              <a:pPr>
                <a:defRPr/>
              </a:pPr>
              <a:t>32</a:t>
            </a:fld>
            <a:endParaRPr lang="en-US" altLang="en-US">
              <a:solidFill>
                <a:srgbClr val="6E6E6E"/>
              </a:solidFill>
            </a:endParaRPr>
          </a:p>
        </p:txBody>
      </p:sp>
      <p:sp>
        <p:nvSpPr>
          <p:cNvPr id="2" name="Date Placeholder 1">
            <a:extLst>
              <a:ext uri="{FF2B5EF4-FFF2-40B4-BE49-F238E27FC236}">
                <a16:creationId xmlns:a16="http://schemas.microsoft.com/office/drawing/2014/main" id="{8D30A3E7-0731-90DD-12CD-CCEA27F38495}"/>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D6E75243-9D92-0BAF-FBB9-1A8B5BCC44B3}"/>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879651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993FEF-E230-4D9C-BDC6-320E1A8F1AF9}"/>
              </a:ext>
            </a:extLst>
          </p:cNvPr>
          <p:cNvSpPr>
            <a:spLocks noGrp="1"/>
          </p:cNvSpPr>
          <p:nvPr>
            <p:ph type="title"/>
          </p:nvPr>
        </p:nvSpPr>
        <p:spPr/>
        <p:txBody>
          <a:bodyPr/>
          <a:lstStyle/>
          <a:p>
            <a:r>
              <a:rPr lang="tr-TR" dirty="0"/>
              <a:t>Applications</a:t>
            </a:r>
          </a:p>
        </p:txBody>
      </p:sp>
      <p:sp>
        <p:nvSpPr>
          <p:cNvPr id="3" name="İçerik Yer Tutucusu 2">
            <a:extLst>
              <a:ext uri="{FF2B5EF4-FFF2-40B4-BE49-F238E27FC236}">
                <a16:creationId xmlns:a16="http://schemas.microsoft.com/office/drawing/2014/main" id="{BD0390B1-B5AD-FB4B-3664-FB42E31D150E}"/>
              </a:ext>
            </a:extLst>
          </p:cNvPr>
          <p:cNvSpPr>
            <a:spLocks noGrp="1"/>
          </p:cNvSpPr>
          <p:nvPr>
            <p:ph idx="1"/>
          </p:nvPr>
        </p:nvSpPr>
        <p:spPr/>
        <p:txBody>
          <a:bodyPr>
            <a:normAutofit fontScale="85000" lnSpcReduction="20000"/>
          </a:bodyPr>
          <a:lstStyle/>
          <a:p>
            <a:r>
              <a:rPr lang="en-US" dirty="0"/>
              <a:t>Optical character recognition (OCR)</a:t>
            </a:r>
          </a:p>
          <a:p>
            <a:r>
              <a:rPr lang="en-US" dirty="0"/>
              <a:t>Machine inspection</a:t>
            </a:r>
            <a:endParaRPr lang="tr-TR" dirty="0"/>
          </a:p>
          <a:p>
            <a:r>
              <a:rPr lang="en-US" dirty="0"/>
              <a:t>Retail</a:t>
            </a:r>
            <a:endParaRPr lang="tr-TR" dirty="0"/>
          </a:p>
          <a:p>
            <a:r>
              <a:rPr lang="en-US" dirty="0"/>
              <a:t>Warehouse logistics</a:t>
            </a:r>
            <a:endParaRPr lang="tr-TR" dirty="0"/>
          </a:p>
          <a:p>
            <a:r>
              <a:rPr lang="en-US" dirty="0"/>
              <a:t>Medical imaging</a:t>
            </a:r>
            <a:endParaRPr lang="tr-TR" dirty="0"/>
          </a:p>
          <a:p>
            <a:r>
              <a:rPr lang="en-US" dirty="0"/>
              <a:t>Self-driving vehicles</a:t>
            </a:r>
            <a:endParaRPr lang="tr-TR" dirty="0"/>
          </a:p>
          <a:p>
            <a:r>
              <a:rPr lang="en-US" dirty="0"/>
              <a:t>3D model building (photogrammetry) </a:t>
            </a:r>
            <a:endParaRPr lang="tr-TR" dirty="0"/>
          </a:p>
          <a:p>
            <a:r>
              <a:rPr lang="en-US" dirty="0"/>
              <a:t>Match move</a:t>
            </a:r>
            <a:endParaRPr lang="tr-TR" dirty="0"/>
          </a:p>
          <a:p>
            <a:r>
              <a:rPr lang="en-US" dirty="0"/>
              <a:t>Motion capture (mocap) </a:t>
            </a:r>
            <a:endParaRPr lang="tr-TR" dirty="0"/>
          </a:p>
          <a:p>
            <a:r>
              <a:rPr lang="en-US" dirty="0"/>
              <a:t>Surveillance</a:t>
            </a:r>
            <a:endParaRPr lang="tr-TR" dirty="0"/>
          </a:p>
          <a:p>
            <a:r>
              <a:rPr lang="en-US" dirty="0"/>
              <a:t>Fingerprint recognition and biometrics</a:t>
            </a:r>
            <a:endParaRPr lang="tr-TR" dirty="0"/>
          </a:p>
        </p:txBody>
      </p:sp>
      <p:sp>
        <p:nvSpPr>
          <p:cNvPr id="4" name="Slayt Numarası Yer Tutucusu 3">
            <a:extLst>
              <a:ext uri="{FF2B5EF4-FFF2-40B4-BE49-F238E27FC236}">
                <a16:creationId xmlns:a16="http://schemas.microsoft.com/office/drawing/2014/main" id="{D9CBC831-E4A1-9F4E-D890-41B0B523E3E1}"/>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33</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3AF17531-6599-03DF-80FE-130DC28DB64B}"/>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B045C8E2-B7E4-AA41-E409-07E40D964510}"/>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290734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2921F61D-4D0B-5BE9-D995-1F8AED46693C}"/>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34</a:t>
            </a:fld>
            <a:endParaRPr lang="en-US" altLang="en-US" dirty="0">
              <a:solidFill>
                <a:srgbClr val="6E6E6E"/>
              </a:solidFill>
            </a:endParaRPr>
          </a:p>
        </p:txBody>
      </p:sp>
      <p:pic>
        <p:nvPicPr>
          <p:cNvPr id="6" name="Resim 5">
            <a:extLst>
              <a:ext uri="{FF2B5EF4-FFF2-40B4-BE49-F238E27FC236}">
                <a16:creationId xmlns:a16="http://schemas.microsoft.com/office/drawing/2014/main" id="{1FD55D73-640B-0F01-ACDA-6DE0449717EA}"/>
              </a:ext>
            </a:extLst>
          </p:cNvPr>
          <p:cNvPicPr>
            <a:picLocks noChangeAspect="1"/>
          </p:cNvPicPr>
          <p:nvPr/>
        </p:nvPicPr>
        <p:blipFill>
          <a:blip r:embed="rId3"/>
          <a:stretch>
            <a:fillRect/>
          </a:stretch>
        </p:blipFill>
        <p:spPr>
          <a:xfrm>
            <a:off x="3337321" y="479805"/>
            <a:ext cx="5517358" cy="5898391"/>
          </a:xfrm>
          <a:prstGeom prst="rect">
            <a:avLst/>
          </a:prstGeom>
        </p:spPr>
      </p:pic>
      <p:sp>
        <p:nvSpPr>
          <p:cNvPr id="2" name="Date Placeholder 1">
            <a:extLst>
              <a:ext uri="{FF2B5EF4-FFF2-40B4-BE49-F238E27FC236}">
                <a16:creationId xmlns:a16="http://schemas.microsoft.com/office/drawing/2014/main" id="{19055EA0-8593-5199-E86C-F44854EF9018}"/>
              </a:ext>
            </a:extLst>
          </p:cNvPr>
          <p:cNvSpPr>
            <a:spLocks noGrp="1"/>
          </p:cNvSpPr>
          <p:nvPr>
            <p:ph type="dt" sz="half" idx="10"/>
          </p:nvPr>
        </p:nvSpPr>
        <p:spPr/>
        <p:txBody>
          <a:bodyPr/>
          <a:lstStyle/>
          <a:p>
            <a:r>
              <a:rPr lang="en-US"/>
              <a:t>2025-26 Fall</a:t>
            </a:r>
            <a:endParaRPr lang="en-GB" dirty="0"/>
          </a:p>
        </p:txBody>
      </p:sp>
      <p:sp>
        <p:nvSpPr>
          <p:cNvPr id="3" name="Footer Placeholder 2">
            <a:extLst>
              <a:ext uri="{FF2B5EF4-FFF2-40B4-BE49-F238E27FC236}">
                <a16:creationId xmlns:a16="http://schemas.microsoft.com/office/drawing/2014/main" id="{39A1B0F0-8C63-A6A8-52A1-B81C296EE91C}"/>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1194944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770BB5-E817-8664-596C-857E12EC9399}"/>
              </a:ext>
            </a:extLst>
          </p:cNvPr>
          <p:cNvSpPr>
            <a:spLocks noGrp="1"/>
          </p:cNvSpPr>
          <p:nvPr>
            <p:ph type="title"/>
          </p:nvPr>
        </p:nvSpPr>
        <p:spPr/>
        <p:txBody>
          <a:bodyPr/>
          <a:lstStyle/>
          <a:p>
            <a:r>
              <a:rPr lang="tr-TR" dirty="0"/>
              <a:t>Consumer Applications</a:t>
            </a:r>
          </a:p>
        </p:txBody>
      </p:sp>
      <p:sp>
        <p:nvSpPr>
          <p:cNvPr id="3" name="İçerik Yer Tutucusu 2">
            <a:extLst>
              <a:ext uri="{FF2B5EF4-FFF2-40B4-BE49-F238E27FC236}">
                <a16:creationId xmlns:a16="http://schemas.microsoft.com/office/drawing/2014/main" id="{771A1BC4-7EC1-2478-2D5F-6BC5D13BC406}"/>
              </a:ext>
            </a:extLst>
          </p:cNvPr>
          <p:cNvSpPr>
            <a:spLocks noGrp="1"/>
          </p:cNvSpPr>
          <p:nvPr>
            <p:ph idx="1"/>
          </p:nvPr>
        </p:nvSpPr>
        <p:spPr/>
        <p:txBody>
          <a:bodyPr/>
          <a:lstStyle/>
          <a:p>
            <a:r>
              <a:rPr lang="en-US" dirty="0"/>
              <a:t>Stitching</a:t>
            </a:r>
            <a:endParaRPr lang="tr-TR" dirty="0"/>
          </a:p>
          <a:p>
            <a:r>
              <a:rPr lang="en-US" dirty="0"/>
              <a:t>Exposure bracketing</a:t>
            </a:r>
            <a:endParaRPr lang="tr-TR" dirty="0"/>
          </a:p>
          <a:p>
            <a:r>
              <a:rPr lang="en-US" dirty="0"/>
              <a:t>Morphing</a:t>
            </a:r>
            <a:endParaRPr lang="tr-TR" dirty="0"/>
          </a:p>
          <a:p>
            <a:r>
              <a:rPr lang="en-US" dirty="0"/>
              <a:t>3D modeling</a:t>
            </a:r>
            <a:endParaRPr lang="tr-TR" dirty="0"/>
          </a:p>
          <a:p>
            <a:r>
              <a:rPr lang="en-US" dirty="0"/>
              <a:t>Video match move and stabilization</a:t>
            </a:r>
          </a:p>
          <a:p>
            <a:r>
              <a:rPr lang="en-US" dirty="0"/>
              <a:t>Photo-based walkthroughs</a:t>
            </a:r>
            <a:endParaRPr lang="tr-TR" dirty="0"/>
          </a:p>
          <a:p>
            <a:r>
              <a:rPr lang="en-US" dirty="0"/>
              <a:t>Face detection</a:t>
            </a:r>
            <a:endParaRPr lang="tr-TR" dirty="0"/>
          </a:p>
          <a:p>
            <a:r>
              <a:rPr lang="en-US" dirty="0"/>
              <a:t>Visual authentication</a:t>
            </a:r>
            <a:endParaRPr lang="tr-TR" dirty="0"/>
          </a:p>
        </p:txBody>
      </p:sp>
      <p:sp>
        <p:nvSpPr>
          <p:cNvPr id="4" name="Slayt Numarası Yer Tutucusu 3">
            <a:extLst>
              <a:ext uri="{FF2B5EF4-FFF2-40B4-BE49-F238E27FC236}">
                <a16:creationId xmlns:a16="http://schemas.microsoft.com/office/drawing/2014/main" id="{E37F7EDE-FA49-EC21-AA79-E74FB81FDD52}"/>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35</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08C5374C-FC09-DCE0-4E90-2E888B1A56E0}"/>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698BE50A-6182-159B-28A9-0B0FC0717B5A}"/>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1817004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5A0647DE-4B06-D20F-EBF0-610AC26A5609}"/>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36</a:t>
            </a:fld>
            <a:endParaRPr lang="en-US" altLang="en-US" dirty="0">
              <a:solidFill>
                <a:srgbClr val="6E6E6E"/>
              </a:solidFill>
            </a:endParaRPr>
          </a:p>
        </p:txBody>
      </p:sp>
      <p:pic>
        <p:nvPicPr>
          <p:cNvPr id="6" name="Resim 5">
            <a:extLst>
              <a:ext uri="{FF2B5EF4-FFF2-40B4-BE49-F238E27FC236}">
                <a16:creationId xmlns:a16="http://schemas.microsoft.com/office/drawing/2014/main" id="{437D0583-FE63-4853-2F38-5E2AF8AC16A8}"/>
              </a:ext>
            </a:extLst>
          </p:cNvPr>
          <p:cNvPicPr>
            <a:picLocks noChangeAspect="1"/>
          </p:cNvPicPr>
          <p:nvPr/>
        </p:nvPicPr>
        <p:blipFill>
          <a:blip r:embed="rId3"/>
          <a:stretch>
            <a:fillRect/>
          </a:stretch>
        </p:blipFill>
        <p:spPr>
          <a:xfrm>
            <a:off x="3245873" y="188640"/>
            <a:ext cx="5700254" cy="6134632"/>
          </a:xfrm>
          <a:prstGeom prst="rect">
            <a:avLst/>
          </a:prstGeom>
        </p:spPr>
      </p:pic>
      <p:sp>
        <p:nvSpPr>
          <p:cNvPr id="2" name="Date Placeholder 1">
            <a:extLst>
              <a:ext uri="{FF2B5EF4-FFF2-40B4-BE49-F238E27FC236}">
                <a16:creationId xmlns:a16="http://schemas.microsoft.com/office/drawing/2014/main" id="{D7849331-A0FA-03E8-0F56-461818E35CC5}"/>
              </a:ext>
            </a:extLst>
          </p:cNvPr>
          <p:cNvSpPr>
            <a:spLocks noGrp="1"/>
          </p:cNvSpPr>
          <p:nvPr>
            <p:ph type="dt" sz="half" idx="10"/>
          </p:nvPr>
        </p:nvSpPr>
        <p:spPr/>
        <p:txBody>
          <a:bodyPr/>
          <a:lstStyle/>
          <a:p>
            <a:r>
              <a:rPr lang="en-US"/>
              <a:t>2025-26 Fall</a:t>
            </a:r>
            <a:endParaRPr lang="en-GB" dirty="0"/>
          </a:p>
        </p:txBody>
      </p:sp>
      <p:sp>
        <p:nvSpPr>
          <p:cNvPr id="3" name="Footer Placeholder 2">
            <a:extLst>
              <a:ext uri="{FF2B5EF4-FFF2-40B4-BE49-F238E27FC236}">
                <a16:creationId xmlns:a16="http://schemas.microsoft.com/office/drawing/2014/main" id="{56AE3BBC-0BF5-3BAB-C977-212CBBD1B326}"/>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2058605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12E50018-972A-F4F6-3C4A-97DFA3A5D709}"/>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D632EEF2-B391-451D-AACE-FE5B58638044}" type="slidenum">
              <a:rPr lang="en-US" altLang="en-US" smtClean="0">
                <a:solidFill>
                  <a:srgbClr val="6E6E6E"/>
                </a:solidFill>
              </a:rPr>
              <a:pPr>
                <a:defRPr/>
              </a:pPr>
              <a:t>37</a:t>
            </a:fld>
            <a:endParaRPr lang="en-US" altLang="en-US">
              <a:solidFill>
                <a:srgbClr val="6E6E6E"/>
              </a:solidFill>
            </a:endParaRPr>
          </a:p>
        </p:txBody>
      </p:sp>
      <p:pic>
        <p:nvPicPr>
          <p:cNvPr id="4" name="Resim 3">
            <a:extLst>
              <a:ext uri="{FF2B5EF4-FFF2-40B4-BE49-F238E27FC236}">
                <a16:creationId xmlns:a16="http://schemas.microsoft.com/office/drawing/2014/main" id="{A79BC1A2-0E67-4D96-0A08-87211D190DE1}"/>
              </a:ext>
            </a:extLst>
          </p:cNvPr>
          <p:cNvPicPr>
            <a:picLocks noChangeAspect="1"/>
          </p:cNvPicPr>
          <p:nvPr/>
        </p:nvPicPr>
        <p:blipFill>
          <a:blip r:embed="rId2"/>
          <a:stretch>
            <a:fillRect/>
          </a:stretch>
        </p:blipFill>
        <p:spPr>
          <a:xfrm>
            <a:off x="1836051" y="1108509"/>
            <a:ext cx="8519898" cy="4640982"/>
          </a:xfrm>
          <a:prstGeom prst="rect">
            <a:avLst/>
          </a:prstGeom>
        </p:spPr>
      </p:pic>
      <p:sp>
        <p:nvSpPr>
          <p:cNvPr id="3" name="Date Placeholder 2">
            <a:extLst>
              <a:ext uri="{FF2B5EF4-FFF2-40B4-BE49-F238E27FC236}">
                <a16:creationId xmlns:a16="http://schemas.microsoft.com/office/drawing/2014/main" id="{1D643F1C-2837-0010-2676-3700027C0208}"/>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7F5A13C7-231C-67FF-2B79-DC7FDCC86280}"/>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2604148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47E2FC-23ED-18C4-5024-89434ADC7AD1}"/>
              </a:ext>
            </a:extLst>
          </p:cNvPr>
          <p:cNvSpPr>
            <a:spLocks noGrp="1"/>
          </p:cNvSpPr>
          <p:nvPr>
            <p:ph type="title"/>
          </p:nvPr>
        </p:nvSpPr>
        <p:spPr/>
        <p:txBody>
          <a:bodyPr/>
          <a:lstStyle/>
          <a:p>
            <a:r>
              <a:rPr lang="tr-TR" dirty="0"/>
              <a:t>1.2 </a:t>
            </a:r>
            <a:r>
              <a:rPr lang="tr-TR" dirty="0" err="1"/>
              <a:t>Brief</a:t>
            </a:r>
            <a:r>
              <a:rPr lang="tr-TR" dirty="0"/>
              <a:t> </a:t>
            </a:r>
            <a:r>
              <a:rPr lang="tr-TR" dirty="0" err="1"/>
              <a:t>History</a:t>
            </a:r>
            <a:endParaRPr lang="tr-TR" dirty="0"/>
          </a:p>
        </p:txBody>
      </p:sp>
      <p:sp>
        <p:nvSpPr>
          <p:cNvPr id="3" name="İçerik Yer Tutucusu 2">
            <a:extLst>
              <a:ext uri="{FF2B5EF4-FFF2-40B4-BE49-F238E27FC236}">
                <a16:creationId xmlns:a16="http://schemas.microsoft.com/office/drawing/2014/main" id="{46F55A92-E1E9-D7D3-D2EC-10EA1E12C611}"/>
              </a:ext>
            </a:extLst>
          </p:cNvPr>
          <p:cNvSpPr>
            <a:spLocks noGrp="1"/>
          </p:cNvSpPr>
          <p:nvPr>
            <p:ph idx="1"/>
          </p:nvPr>
        </p:nvSpPr>
        <p:spPr/>
        <p:txBody>
          <a:bodyPr>
            <a:normAutofit fontScale="92500" lnSpcReduction="10000"/>
          </a:bodyPr>
          <a:lstStyle/>
          <a:p>
            <a:r>
              <a:rPr lang="tr-TR" dirty="0"/>
              <a:t>1970’s</a:t>
            </a:r>
          </a:p>
          <a:p>
            <a:pPr lvl="2"/>
            <a:r>
              <a:rPr lang="tr-TR" dirty="0"/>
              <a:t>Visual </a:t>
            </a:r>
            <a:r>
              <a:rPr lang="tr-TR" dirty="0" err="1"/>
              <a:t>perception</a:t>
            </a:r>
            <a:r>
              <a:rPr lang="tr-TR" dirty="0"/>
              <a:t> </a:t>
            </a:r>
            <a:r>
              <a:rPr lang="tr-TR" dirty="0" err="1"/>
              <a:t>component</a:t>
            </a:r>
            <a:r>
              <a:rPr lang="tr-TR" dirty="0"/>
              <a:t> of an </a:t>
            </a:r>
            <a:r>
              <a:rPr lang="tr-TR" dirty="0" err="1"/>
              <a:t>agenda</a:t>
            </a:r>
            <a:r>
              <a:rPr lang="tr-TR" dirty="0"/>
              <a:t> </a:t>
            </a:r>
            <a:r>
              <a:rPr lang="tr-TR" dirty="0" err="1"/>
              <a:t>to</a:t>
            </a:r>
            <a:r>
              <a:rPr lang="tr-TR" dirty="0"/>
              <a:t> </a:t>
            </a:r>
            <a:r>
              <a:rPr lang="tr-TR" dirty="0" err="1"/>
              <a:t>mimic</a:t>
            </a:r>
            <a:r>
              <a:rPr lang="tr-TR" dirty="0"/>
              <a:t> </a:t>
            </a:r>
            <a:r>
              <a:rPr lang="tr-TR" dirty="0" err="1"/>
              <a:t>human</a:t>
            </a:r>
            <a:r>
              <a:rPr lang="tr-TR" dirty="0"/>
              <a:t> </a:t>
            </a:r>
            <a:r>
              <a:rPr lang="tr-TR" dirty="0" err="1"/>
              <a:t>intelligence</a:t>
            </a:r>
            <a:endParaRPr lang="tr-TR" dirty="0"/>
          </a:p>
          <a:p>
            <a:pPr lvl="2"/>
            <a:r>
              <a:rPr lang="tr-TR" dirty="0"/>
              <a:t>3D </a:t>
            </a:r>
            <a:r>
              <a:rPr lang="tr-TR" dirty="0" err="1"/>
              <a:t>reconstruction</a:t>
            </a:r>
            <a:r>
              <a:rPr lang="tr-TR" dirty="0"/>
              <a:t>, </a:t>
            </a:r>
            <a:r>
              <a:rPr lang="tr-TR" dirty="0" err="1"/>
              <a:t>full</a:t>
            </a:r>
            <a:r>
              <a:rPr lang="tr-TR" dirty="0"/>
              <a:t> </a:t>
            </a:r>
            <a:r>
              <a:rPr lang="tr-TR" dirty="0" err="1"/>
              <a:t>scene</a:t>
            </a:r>
            <a:r>
              <a:rPr lang="tr-TR" dirty="0"/>
              <a:t> </a:t>
            </a:r>
            <a:r>
              <a:rPr lang="tr-TR" dirty="0" err="1"/>
              <a:t>understanding</a:t>
            </a:r>
            <a:r>
              <a:rPr lang="tr-TR" dirty="0"/>
              <a:t>	</a:t>
            </a:r>
          </a:p>
          <a:p>
            <a:pPr lvl="2"/>
            <a:r>
              <a:rPr lang="tr-TR" dirty="0" err="1"/>
              <a:t>Edge</a:t>
            </a:r>
            <a:r>
              <a:rPr lang="tr-TR" dirty="0"/>
              <a:t> </a:t>
            </a:r>
            <a:r>
              <a:rPr lang="tr-TR" dirty="0" err="1"/>
              <a:t>extraction</a:t>
            </a:r>
            <a:r>
              <a:rPr lang="tr-TR" dirty="0"/>
              <a:t>, </a:t>
            </a:r>
            <a:r>
              <a:rPr lang="tr-TR" dirty="0" err="1"/>
              <a:t>line</a:t>
            </a:r>
            <a:r>
              <a:rPr lang="tr-TR" dirty="0"/>
              <a:t> </a:t>
            </a:r>
            <a:r>
              <a:rPr lang="tr-TR" dirty="0" err="1"/>
              <a:t>labeling</a:t>
            </a:r>
            <a:r>
              <a:rPr lang="tr-TR" dirty="0"/>
              <a:t>, </a:t>
            </a:r>
            <a:r>
              <a:rPr lang="tr-TR" dirty="0" err="1"/>
              <a:t>pictorial</a:t>
            </a:r>
            <a:r>
              <a:rPr lang="tr-TR" dirty="0"/>
              <a:t> </a:t>
            </a:r>
            <a:r>
              <a:rPr lang="tr-TR" dirty="0" err="1"/>
              <a:t>structures</a:t>
            </a:r>
            <a:r>
              <a:rPr lang="tr-TR" dirty="0"/>
              <a:t>, </a:t>
            </a:r>
            <a:r>
              <a:rPr lang="tr-TR" dirty="0" err="1"/>
              <a:t>generalized</a:t>
            </a:r>
            <a:r>
              <a:rPr lang="tr-TR" dirty="0"/>
              <a:t> </a:t>
            </a:r>
            <a:r>
              <a:rPr lang="tr-TR" dirty="0" err="1"/>
              <a:t>cylinders</a:t>
            </a:r>
            <a:r>
              <a:rPr lang="tr-TR" dirty="0"/>
              <a:t>, </a:t>
            </a:r>
            <a:r>
              <a:rPr lang="tr-TR" dirty="0" err="1"/>
              <a:t>intrinsic</a:t>
            </a:r>
            <a:r>
              <a:rPr lang="tr-TR" dirty="0"/>
              <a:t> </a:t>
            </a:r>
            <a:r>
              <a:rPr lang="tr-TR" dirty="0" err="1"/>
              <a:t>images</a:t>
            </a:r>
            <a:r>
              <a:rPr lang="tr-TR" dirty="0"/>
              <a:t>, </a:t>
            </a:r>
            <a:r>
              <a:rPr lang="tr-TR" dirty="0" err="1"/>
              <a:t>surface</a:t>
            </a:r>
            <a:r>
              <a:rPr lang="tr-TR" dirty="0"/>
              <a:t> </a:t>
            </a:r>
            <a:r>
              <a:rPr lang="tr-TR" dirty="0" err="1"/>
              <a:t>orientation</a:t>
            </a:r>
            <a:r>
              <a:rPr lang="tr-TR" dirty="0"/>
              <a:t>, </a:t>
            </a:r>
            <a:r>
              <a:rPr lang="tr-TR" dirty="0" err="1"/>
              <a:t>shadows</a:t>
            </a:r>
            <a:r>
              <a:rPr lang="tr-TR" dirty="0"/>
              <a:t>, </a:t>
            </a:r>
            <a:r>
              <a:rPr lang="tr-TR" dirty="0" err="1"/>
              <a:t>optical</a:t>
            </a:r>
            <a:r>
              <a:rPr lang="tr-TR" dirty="0"/>
              <a:t> </a:t>
            </a:r>
            <a:r>
              <a:rPr lang="tr-TR" dirty="0" err="1"/>
              <a:t>flow</a:t>
            </a:r>
            <a:r>
              <a:rPr lang="tr-TR" dirty="0"/>
              <a:t>, </a:t>
            </a:r>
            <a:r>
              <a:rPr lang="tr-TR" dirty="0" err="1"/>
              <a:t>camera</a:t>
            </a:r>
            <a:r>
              <a:rPr lang="tr-TR" dirty="0"/>
              <a:t> </a:t>
            </a:r>
            <a:r>
              <a:rPr lang="tr-TR" dirty="0" err="1"/>
              <a:t>motion</a:t>
            </a:r>
            <a:endParaRPr lang="tr-TR" dirty="0"/>
          </a:p>
          <a:p>
            <a:r>
              <a:rPr lang="tr-TR" dirty="0"/>
              <a:t>1980’s</a:t>
            </a:r>
          </a:p>
          <a:p>
            <a:pPr lvl="2"/>
            <a:r>
              <a:rPr lang="tr-TR" dirty="0"/>
              <a:t>Image </a:t>
            </a:r>
            <a:r>
              <a:rPr lang="tr-TR" dirty="0" err="1"/>
              <a:t>pyramids</a:t>
            </a:r>
            <a:r>
              <a:rPr lang="tr-TR" dirty="0"/>
              <a:t>: </a:t>
            </a:r>
            <a:r>
              <a:rPr lang="tr-TR" dirty="0" err="1"/>
              <a:t>image</a:t>
            </a:r>
            <a:r>
              <a:rPr lang="tr-TR" dirty="0"/>
              <a:t> </a:t>
            </a:r>
            <a:r>
              <a:rPr lang="tr-TR" dirty="0" err="1"/>
              <a:t>blending</a:t>
            </a:r>
            <a:r>
              <a:rPr lang="tr-TR" dirty="0"/>
              <a:t>, </a:t>
            </a:r>
            <a:r>
              <a:rPr lang="tr-TR" dirty="0" err="1"/>
              <a:t>coarse</a:t>
            </a:r>
            <a:r>
              <a:rPr lang="tr-TR" dirty="0"/>
              <a:t> </a:t>
            </a:r>
            <a:r>
              <a:rPr lang="tr-TR" dirty="0" err="1"/>
              <a:t>to</a:t>
            </a:r>
            <a:r>
              <a:rPr lang="tr-TR" dirty="0"/>
              <a:t> </a:t>
            </a:r>
            <a:r>
              <a:rPr lang="tr-TR" dirty="0" err="1"/>
              <a:t>fine</a:t>
            </a:r>
            <a:r>
              <a:rPr lang="tr-TR" dirty="0"/>
              <a:t> </a:t>
            </a:r>
            <a:r>
              <a:rPr lang="tr-TR" dirty="0" err="1"/>
              <a:t>correspondence</a:t>
            </a:r>
            <a:endParaRPr lang="tr-TR" dirty="0"/>
          </a:p>
          <a:p>
            <a:pPr lvl="2"/>
            <a:r>
              <a:rPr lang="tr-TR" dirty="0" err="1"/>
              <a:t>Wavelets</a:t>
            </a:r>
            <a:r>
              <a:rPr lang="tr-TR" dirty="0"/>
              <a:t>, </a:t>
            </a:r>
            <a:r>
              <a:rPr lang="tr-TR" dirty="0" err="1"/>
              <a:t>Shape</a:t>
            </a:r>
            <a:r>
              <a:rPr lang="tr-TR" dirty="0"/>
              <a:t> </a:t>
            </a:r>
            <a:r>
              <a:rPr lang="tr-TR" dirty="0" err="1"/>
              <a:t>from</a:t>
            </a:r>
            <a:r>
              <a:rPr lang="tr-TR" dirty="0"/>
              <a:t> </a:t>
            </a:r>
            <a:r>
              <a:rPr lang="tr-TR" dirty="0" err="1"/>
              <a:t>shading</a:t>
            </a:r>
            <a:r>
              <a:rPr lang="tr-TR" dirty="0"/>
              <a:t>, </a:t>
            </a:r>
            <a:r>
              <a:rPr lang="tr-TR" dirty="0" err="1"/>
              <a:t>Shape</a:t>
            </a:r>
            <a:r>
              <a:rPr lang="tr-TR" dirty="0"/>
              <a:t> </a:t>
            </a:r>
            <a:r>
              <a:rPr lang="tr-TR" dirty="0" err="1"/>
              <a:t>from</a:t>
            </a:r>
            <a:r>
              <a:rPr lang="tr-TR" dirty="0"/>
              <a:t> </a:t>
            </a:r>
            <a:r>
              <a:rPr lang="tr-TR" dirty="0" err="1"/>
              <a:t>texture</a:t>
            </a:r>
            <a:r>
              <a:rPr lang="tr-TR" dirty="0"/>
              <a:t>, </a:t>
            </a:r>
            <a:r>
              <a:rPr lang="tr-TR" dirty="0" err="1"/>
              <a:t>Shape</a:t>
            </a:r>
            <a:r>
              <a:rPr lang="tr-TR" dirty="0"/>
              <a:t> </a:t>
            </a:r>
            <a:r>
              <a:rPr lang="tr-TR" dirty="0" err="1"/>
              <a:t>from</a:t>
            </a:r>
            <a:r>
              <a:rPr lang="tr-TR" dirty="0"/>
              <a:t> </a:t>
            </a:r>
            <a:r>
              <a:rPr lang="tr-TR" dirty="0" err="1"/>
              <a:t>focus</a:t>
            </a:r>
            <a:r>
              <a:rPr lang="tr-TR" dirty="0"/>
              <a:t>, </a:t>
            </a:r>
            <a:r>
              <a:rPr lang="tr-TR" dirty="0" err="1"/>
              <a:t>Contour</a:t>
            </a:r>
            <a:r>
              <a:rPr lang="tr-TR" dirty="0"/>
              <a:t> </a:t>
            </a:r>
            <a:r>
              <a:rPr lang="tr-TR" dirty="0" err="1"/>
              <a:t>tracking</a:t>
            </a:r>
            <a:r>
              <a:rPr lang="tr-TR" dirty="0"/>
              <a:t>, Markov </a:t>
            </a:r>
            <a:r>
              <a:rPr lang="tr-TR" dirty="0" err="1"/>
              <a:t>random</a:t>
            </a:r>
            <a:r>
              <a:rPr lang="tr-TR" dirty="0"/>
              <a:t> </a:t>
            </a:r>
            <a:r>
              <a:rPr lang="tr-TR" dirty="0" err="1"/>
              <a:t>field</a:t>
            </a:r>
            <a:r>
              <a:rPr lang="tr-TR" dirty="0"/>
              <a:t>, Kalman </a:t>
            </a:r>
            <a:r>
              <a:rPr lang="tr-TR" dirty="0" err="1"/>
              <a:t>filters</a:t>
            </a:r>
            <a:endParaRPr lang="tr-TR" dirty="0"/>
          </a:p>
          <a:p>
            <a:r>
              <a:rPr lang="tr-TR" dirty="0"/>
              <a:t>1990’s</a:t>
            </a:r>
          </a:p>
          <a:p>
            <a:pPr lvl="2"/>
            <a:r>
              <a:rPr lang="tr-TR" dirty="0" err="1"/>
              <a:t>Structure</a:t>
            </a:r>
            <a:r>
              <a:rPr lang="tr-TR" dirty="0"/>
              <a:t> </a:t>
            </a:r>
            <a:r>
              <a:rPr lang="tr-TR" dirty="0" err="1"/>
              <a:t>from</a:t>
            </a:r>
            <a:r>
              <a:rPr lang="tr-TR" dirty="0"/>
              <a:t> </a:t>
            </a:r>
            <a:r>
              <a:rPr lang="tr-TR" dirty="0" err="1"/>
              <a:t>motion</a:t>
            </a:r>
            <a:r>
              <a:rPr lang="tr-TR" dirty="0"/>
              <a:t>, dense stereo </a:t>
            </a:r>
            <a:r>
              <a:rPr lang="tr-TR" dirty="0" err="1"/>
              <a:t>matching</a:t>
            </a:r>
            <a:r>
              <a:rPr lang="tr-TR" dirty="0"/>
              <a:t>, </a:t>
            </a:r>
            <a:r>
              <a:rPr lang="tr-TR" dirty="0" err="1"/>
              <a:t>multiview</a:t>
            </a:r>
            <a:r>
              <a:rPr lang="tr-TR" dirty="0"/>
              <a:t> </a:t>
            </a:r>
            <a:r>
              <a:rPr lang="tr-TR" dirty="0" err="1"/>
              <a:t>reconcstruction</a:t>
            </a:r>
            <a:r>
              <a:rPr lang="tr-TR" dirty="0"/>
              <a:t>, </a:t>
            </a:r>
            <a:r>
              <a:rPr lang="tr-TR" dirty="0" err="1"/>
              <a:t>face</a:t>
            </a:r>
            <a:r>
              <a:rPr lang="tr-TR" dirty="0"/>
              <a:t> </a:t>
            </a:r>
            <a:r>
              <a:rPr lang="tr-TR" dirty="0" err="1"/>
              <a:t>tracking</a:t>
            </a:r>
            <a:r>
              <a:rPr lang="tr-TR" dirty="0"/>
              <a:t>, </a:t>
            </a:r>
            <a:r>
              <a:rPr lang="tr-TR" dirty="0" err="1"/>
              <a:t>image</a:t>
            </a:r>
            <a:r>
              <a:rPr lang="tr-TR" dirty="0"/>
              <a:t> </a:t>
            </a:r>
            <a:r>
              <a:rPr lang="tr-TR" dirty="0" err="1"/>
              <a:t>segmentation</a:t>
            </a:r>
            <a:r>
              <a:rPr lang="tr-TR" dirty="0"/>
              <a:t>, </a:t>
            </a:r>
            <a:r>
              <a:rPr lang="tr-TR" dirty="0" err="1"/>
              <a:t>face</a:t>
            </a:r>
            <a:r>
              <a:rPr lang="tr-TR" dirty="0"/>
              <a:t> </a:t>
            </a:r>
            <a:r>
              <a:rPr lang="tr-TR" dirty="0" err="1"/>
              <a:t>recognition</a:t>
            </a:r>
            <a:r>
              <a:rPr lang="tr-TR" dirty="0"/>
              <a:t> (PCA, )</a:t>
            </a:r>
          </a:p>
          <a:p>
            <a:pPr lvl="2"/>
            <a:r>
              <a:rPr lang="tr-TR" dirty="0"/>
              <a:t>Image </a:t>
            </a:r>
            <a:r>
              <a:rPr lang="tr-TR" dirty="0" err="1"/>
              <a:t>rendering</a:t>
            </a:r>
            <a:r>
              <a:rPr lang="tr-TR" dirty="0"/>
              <a:t>, </a:t>
            </a:r>
          </a:p>
          <a:p>
            <a:pPr lvl="2"/>
            <a:endParaRPr lang="tr-TR" dirty="0"/>
          </a:p>
          <a:p>
            <a:pPr lvl="2"/>
            <a:endParaRPr lang="tr-TR" sz="2400" dirty="0"/>
          </a:p>
        </p:txBody>
      </p:sp>
      <p:sp>
        <p:nvSpPr>
          <p:cNvPr id="4" name="Slayt Numarası Yer Tutucusu 3">
            <a:extLst>
              <a:ext uri="{FF2B5EF4-FFF2-40B4-BE49-F238E27FC236}">
                <a16:creationId xmlns:a16="http://schemas.microsoft.com/office/drawing/2014/main" id="{D6B7E86A-6684-9A14-4E66-0795E08C6FB8}"/>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38</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39970EA6-5DA2-F977-875F-BDB5F801832B}"/>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9D35E4E6-A66F-39A3-FEAC-35EC3E493220}"/>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3815492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2E4B83C7-CD62-BBD9-14E6-E6B3760123F2}"/>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39</a:t>
            </a:fld>
            <a:endParaRPr lang="en-US" altLang="en-US" dirty="0">
              <a:solidFill>
                <a:srgbClr val="6E6E6E"/>
              </a:solidFill>
            </a:endParaRPr>
          </a:p>
        </p:txBody>
      </p:sp>
      <p:pic>
        <p:nvPicPr>
          <p:cNvPr id="6" name="Resim 5">
            <a:extLst>
              <a:ext uri="{FF2B5EF4-FFF2-40B4-BE49-F238E27FC236}">
                <a16:creationId xmlns:a16="http://schemas.microsoft.com/office/drawing/2014/main" id="{E25998CA-2035-88C4-27F7-36174DFDA8A8}"/>
              </a:ext>
            </a:extLst>
          </p:cNvPr>
          <p:cNvPicPr>
            <a:picLocks noChangeAspect="1"/>
          </p:cNvPicPr>
          <p:nvPr/>
        </p:nvPicPr>
        <p:blipFill>
          <a:blip r:embed="rId3"/>
          <a:stretch>
            <a:fillRect/>
          </a:stretch>
        </p:blipFill>
        <p:spPr>
          <a:xfrm>
            <a:off x="2092438" y="620687"/>
            <a:ext cx="7895078" cy="5538027"/>
          </a:xfrm>
          <a:prstGeom prst="rect">
            <a:avLst/>
          </a:prstGeom>
        </p:spPr>
      </p:pic>
      <p:sp>
        <p:nvSpPr>
          <p:cNvPr id="2" name="Date Placeholder 1">
            <a:extLst>
              <a:ext uri="{FF2B5EF4-FFF2-40B4-BE49-F238E27FC236}">
                <a16:creationId xmlns:a16="http://schemas.microsoft.com/office/drawing/2014/main" id="{6EBD9EC0-3433-E6BD-9E68-2776F9CF49D5}"/>
              </a:ext>
            </a:extLst>
          </p:cNvPr>
          <p:cNvSpPr>
            <a:spLocks noGrp="1"/>
          </p:cNvSpPr>
          <p:nvPr>
            <p:ph type="dt" sz="half" idx="10"/>
          </p:nvPr>
        </p:nvSpPr>
        <p:spPr/>
        <p:txBody>
          <a:bodyPr/>
          <a:lstStyle/>
          <a:p>
            <a:r>
              <a:rPr lang="en-US"/>
              <a:t>2025-26 Fall</a:t>
            </a:r>
            <a:endParaRPr lang="en-GB" dirty="0"/>
          </a:p>
        </p:txBody>
      </p:sp>
      <p:sp>
        <p:nvSpPr>
          <p:cNvPr id="3" name="Footer Placeholder 2">
            <a:extLst>
              <a:ext uri="{FF2B5EF4-FFF2-40B4-BE49-F238E27FC236}">
                <a16:creationId xmlns:a16="http://schemas.microsoft.com/office/drawing/2014/main" id="{4A4602D9-006A-E55F-179C-070EBEE3FA9B}"/>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2413130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Eyes</a:t>
            </a:r>
          </a:p>
        </p:txBody>
      </p:sp>
      <p:sp>
        <p:nvSpPr>
          <p:cNvPr id="2" name="Slide Number Placeholder 1"/>
          <p:cNvSpPr>
            <a:spLocks noGrp="1"/>
          </p:cNvSpPr>
          <p:nvPr>
            <p:ph type="sldNum" sz="quarter" idx="11"/>
          </p:nvPr>
        </p:nvSpPr>
        <p:spPr/>
        <p:txBody>
          <a:bodyPr/>
          <a:lstStyle/>
          <a:p>
            <a:pPr>
              <a:defRPr/>
            </a:pPr>
            <a:r>
              <a:rPr lang="en-US" altLang="en-US">
                <a:solidFill>
                  <a:srgbClr val="D52B1E"/>
                </a:solidFill>
              </a:rPr>
              <a:t>| </a:t>
            </a:r>
            <a:fld id="{D632EEF2-B391-451D-AACE-FE5B58638044}" type="slidenum">
              <a:rPr lang="en-US" altLang="en-US" smtClean="0">
                <a:solidFill>
                  <a:srgbClr val="6E6E6E"/>
                </a:solidFill>
              </a:rPr>
              <a:pPr>
                <a:defRPr/>
              </a:pPr>
              <a:t>4</a:t>
            </a:fld>
            <a:endParaRPr lang="en-US" altLang="en-US" dirty="0">
              <a:solidFill>
                <a:srgbClr val="6E6E6E"/>
              </a:solidFill>
            </a:endParaRPr>
          </a:p>
        </p:txBody>
      </p:sp>
      <p:grpSp>
        <p:nvGrpSpPr>
          <p:cNvPr id="7" name="Group 6">
            <a:extLst>
              <a:ext uri="{FF2B5EF4-FFF2-40B4-BE49-F238E27FC236}">
                <a16:creationId xmlns:a16="http://schemas.microsoft.com/office/drawing/2014/main" id="{8CCDDA1F-2F37-4CE1-8F84-37754EFDF4B1}"/>
              </a:ext>
            </a:extLst>
          </p:cNvPr>
          <p:cNvGrpSpPr/>
          <p:nvPr/>
        </p:nvGrpSpPr>
        <p:grpSpPr>
          <a:xfrm>
            <a:off x="3503713" y="620688"/>
            <a:ext cx="5562715" cy="5616624"/>
            <a:chOff x="1979712" y="404664"/>
            <a:chExt cx="5562715" cy="5616624"/>
          </a:xfrm>
        </p:grpSpPr>
        <p:pic>
          <p:nvPicPr>
            <p:cNvPr id="15364" name="Picture 4" descr="http://dvqlxo2m2q99q.cloudfront.net/000_clients/49908/page/w400-499081334WbY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04664"/>
              <a:ext cx="5562715" cy="41164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FFBF1DB-DDFE-4F3C-BA42-8B84346B41B4}"/>
                </a:ext>
              </a:extLst>
            </p:cNvPr>
            <p:cNvPicPr>
              <a:picLocks noChangeAspect="1"/>
            </p:cNvPicPr>
            <p:nvPr/>
          </p:nvPicPr>
          <p:blipFill rotWithShape="1">
            <a:blip r:embed="rId4"/>
            <a:srcRect l="24522" r="17239" b="9417"/>
            <a:stretch/>
          </p:blipFill>
          <p:spPr>
            <a:xfrm>
              <a:off x="1980004" y="4521075"/>
              <a:ext cx="1368153" cy="1500213"/>
            </a:xfrm>
            <a:prstGeom prst="rect">
              <a:avLst/>
            </a:prstGeom>
          </p:spPr>
        </p:pic>
        <p:pic>
          <p:nvPicPr>
            <p:cNvPr id="5" name="Picture 4">
              <a:extLst>
                <a:ext uri="{FF2B5EF4-FFF2-40B4-BE49-F238E27FC236}">
                  <a16:creationId xmlns:a16="http://schemas.microsoft.com/office/drawing/2014/main" id="{ED4E4566-F340-4C6D-A5B4-872BE71BDE64}"/>
                </a:ext>
              </a:extLst>
            </p:cNvPr>
            <p:cNvPicPr>
              <a:picLocks noChangeAspect="1"/>
            </p:cNvPicPr>
            <p:nvPr/>
          </p:nvPicPr>
          <p:blipFill rotWithShape="1">
            <a:blip r:embed="rId5"/>
            <a:srcRect l="14189" t="21283" r="37120" b="28410"/>
            <a:stretch/>
          </p:blipFill>
          <p:spPr>
            <a:xfrm>
              <a:off x="3348157" y="4521075"/>
              <a:ext cx="2178046" cy="1500213"/>
            </a:xfrm>
            <a:prstGeom prst="rect">
              <a:avLst/>
            </a:prstGeom>
          </p:spPr>
        </p:pic>
        <p:pic>
          <p:nvPicPr>
            <p:cNvPr id="6" name="Picture 5">
              <a:extLst>
                <a:ext uri="{FF2B5EF4-FFF2-40B4-BE49-F238E27FC236}">
                  <a16:creationId xmlns:a16="http://schemas.microsoft.com/office/drawing/2014/main" id="{75E74914-54C9-4781-9A49-DB3423D1E1F1}"/>
                </a:ext>
              </a:extLst>
            </p:cNvPr>
            <p:cNvPicPr>
              <a:picLocks noChangeAspect="1"/>
            </p:cNvPicPr>
            <p:nvPr/>
          </p:nvPicPr>
          <p:blipFill rotWithShape="1">
            <a:blip r:embed="rId6"/>
            <a:srcRect l="4929" r="5637"/>
            <a:stretch/>
          </p:blipFill>
          <p:spPr>
            <a:xfrm>
              <a:off x="5526203" y="4521074"/>
              <a:ext cx="2016224" cy="1500213"/>
            </a:xfrm>
            <a:prstGeom prst="rect">
              <a:avLst/>
            </a:prstGeom>
          </p:spPr>
        </p:pic>
      </p:grpSp>
      <p:sp>
        <p:nvSpPr>
          <p:cNvPr id="8" name="Date Placeholder 7">
            <a:extLst>
              <a:ext uri="{FF2B5EF4-FFF2-40B4-BE49-F238E27FC236}">
                <a16:creationId xmlns:a16="http://schemas.microsoft.com/office/drawing/2014/main" id="{849CA068-F86D-85CD-A653-E0921CF0367B}"/>
              </a:ext>
            </a:extLst>
          </p:cNvPr>
          <p:cNvSpPr>
            <a:spLocks noGrp="1"/>
          </p:cNvSpPr>
          <p:nvPr>
            <p:ph type="dt" sz="half" idx="10"/>
          </p:nvPr>
        </p:nvSpPr>
        <p:spPr/>
        <p:txBody>
          <a:bodyPr/>
          <a:lstStyle/>
          <a:p>
            <a:r>
              <a:rPr lang="en-US"/>
              <a:t>2025-26 Fall</a:t>
            </a:r>
            <a:endParaRPr lang="en-GB" dirty="0"/>
          </a:p>
        </p:txBody>
      </p:sp>
      <p:sp>
        <p:nvSpPr>
          <p:cNvPr id="9" name="Footer Placeholder 8">
            <a:extLst>
              <a:ext uri="{FF2B5EF4-FFF2-40B4-BE49-F238E27FC236}">
                <a16:creationId xmlns:a16="http://schemas.microsoft.com/office/drawing/2014/main" id="{91B31471-6D68-1F09-4346-C29B40500BB0}"/>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2646211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5F2341CB-11E1-DDD6-3227-DC2969DD1968}"/>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D632EEF2-B391-451D-AACE-FE5B58638044}" type="slidenum">
              <a:rPr lang="en-US" altLang="en-US" smtClean="0">
                <a:solidFill>
                  <a:srgbClr val="6E6E6E"/>
                </a:solidFill>
              </a:rPr>
              <a:pPr>
                <a:defRPr/>
              </a:pPr>
              <a:t>40</a:t>
            </a:fld>
            <a:endParaRPr lang="en-US" altLang="en-US">
              <a:solidFill>
                <a:srgbClr val="6E6E6E"/>
              </a:solidFill>
            </a:endParaRPr>
          </a:p>
        </p:txBody>
      </p:sp>
      <p:pic>
        <p:nvPicPr>
          <p:cNvPr id="4" name="Resim 3">
            <a:extLst>
              <a:ext uri="{FF2B5EF4-FFF2-40B4-BE49-F238E27FC236}">
                <a16:creationId xmlns:a16="http://schemas.microsoft.com/office/drawing/2014/main" id="{222563A0-8C33-8AEB-2423-5353EF596BBD}"/>
              </a:ext>
            </a:extLst>
          </p:cNvPr>
          <p:cNvPicPr>
            <a:picLocks noChangeAspect="1"/>
          </p:cNvPicPr>
          <p:nvPr/>
        </p:nvPicPr>
        <p:blipFill>
          <a:blip r:embed="rId3"/>
          <a:stretch>
            <a:fillRect/>
          </a:stretch>
        </p:blipFill>
        <p:spPr>
          <a:xfrm>
            <a:off x="2063553" y="836712"/>
            <a:ext cx="6620827" cy="4920642"/>
          </a:xfrm>
          <a:prstGeom prst="rect">
            <a:avLst/>
          </a:prstGeom>
        </p:spPr>
      </p:pic>
      <p:pic>
        <p:nvPicPr>
          <p:cNvPr id="1026" name="Picture 2" descr="Image Pyramids with Python and OpenCV - PyImageSearch">
            <a:extLst>
              <a:ext uri="{FF2B5EF4-FFF2-40B4-BE49-F238E27FC236}">
                <a16:creationId xmlns:a16="http://schemas.microsoft.com/office/drawing/2014/main" id="{679661D5-0B20-11C1-B30C-FF50705B0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257" y="44624"/>
            <a:ext cx="2190025" cy="2438227"/>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15DF979A-3FB0-8593-827D-F227C979F7B9}"/>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1FE7C3CB-3558-9BEF-C333-23F2292BFACF}"/>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2472945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B35E5C3F-9E9F-EAD4-2F1D-CA79C8071BF4}"/>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D632EEF2-B391-451D-AACE-FE5B58638044}" type="slidenum">
              <a:rPr lang="en-US" altLang="en-US" smtClean="0">
                <a:solidFill>
                  <a:srgbClr val="6E6E6E"/>
                </a:solidFill>
              </a:rPr>
              <a:pPr>
                <a:defRPr/>
              </a:pPr>
              <a:t>41</a:t>
            </a:fld>
            <a:endParaRPr lang="en-US" altLang="en-US">
              <a:solidFill>
                <a:srgbClr val="6E6E6E"/>
              </a:solidFill>
            </a:endParaRPr>
          </a:p>
        </p:txBody>
      </p:sp>
      <p:pic>
        <p:nvPicPr>
          <p:cNvPr id="4" name="Resim 3">
            <a:extLst>
              <a:ext uri="{FF2B5EF4-FFF2-40B4-BE49-F238E27FC236}">
                <a16:creationId xmlns:a16="http://schemas.microsoft.com/office/drawing/2014/main" id="{EC512D16-C14D-382E-4BF6-CA2CA360F2F6}"/>
              </a:ext>
            </a:extLst>
          </p:cNvPr>
          <p:cNvPicPr>
            <a:picLocks noChangeAspect="1"/>
          </p:cNvPicPr>
          <p:nvPr/>
        </p:nvPicPr>
        <p:blipFill>
          <a:blip r:embed="rId3"/>
          <a:stretch>
            <a:fillRect/>
          </a:stretch>
        </p:blipFill>
        <p:spPr>
          <a:xfrm>
            <a:off x="2553452" y="548680"/>
            <a:ext cx="6710901" cy="5473990"/>
          </a:xfrm>
          <a:prstGeom prst="rect">
            <a:avLst/>
          </a:prstGeom>
        </p:spPr>
      </p:pic>
      <p:sp>
        <p:nvSpPr>
          <p:cNvPr id="3" name="Date Placeholder 2">
            <a:extLst>
              <a:ext uri="{FF2B5EF4-FFF2-40B4-BE49-F238E27FC236}">
                <a16:creationId xmlns:a16="http://schemas.microsoft.com/office/drawing/2014/main" id="{F2DEA062-C74F-3EA6-5ECF-7CF59054A9F9}"/>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DFC8300E-0579-6F52-3C9E-7A25B1618F59}"/>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686588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12E50018-972A-F4F6-3C4A-97DFA3A5D709}"/>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D632EEF2-B391-451D-AACE-FE5B58638044}" type="slidenum">
              <a:rPr lang="en-US" altLang="en-US" smtClean="0">
                <a:solidFill>
                  <a:srgbClr val="6E6E6E"/>
                </a:solidFill>
              </a:rPr>
              <a:pPr>
                <a:defRPr/>
              </a:pPr>
              <a:t>42</a:t>
            </a:fld>
            <a:endParaRPr lang="en-US" altLang="en-US">
              <a:solidFill>
                <a:srgbClr val="6E6E6E"/>
              </a:solidFill>
            </a:endParaRPr>
          </a:p>
        </p:txBody>
      </p:sp>
      <p:pic>
        <p:nvPicPr>
          <p:cNvPr id="4" name="Resim 3">
            <a:extLst>
              <a:ext uri="{FF2B5EF4-FFF2-40B4-BE49-F238E27FC236}">
                <a16:creationId xmlns:a16="http://schemas.microsoft.com/office/drawing/2014/main" id="{A79BC1A2-0E67-4D96-0A08-87211D190DE1}"/>
              </a:ext>
            </a:extLst>
          </p:cNvPr>
          <p:cNvPicPr>
            <a:picLocks noChangeAspect="1"/>
          </p:cNvPicPr>
          <p:nvPr/>
        </p:nvPicPr>
        <p:blipFill>
          <a:blip r:embed="rId2"/>
          <a:stretch>
            <a:fillRect/>
          </a:stretch>
        </p:blipFill>
        <p:spPr>
          <a:xfrm>
            <a:off x="1836051" y="1108509"/>
            <a:ext cx="8519898" cy="4640982"/>
          </a:xfrm>
          <a:prstGeom prst="rect">
            <a:avLst/>
          </a:prstGeom>
        </p:spPr>
      </p:pic>
      <p:sp>
        <p:nvSpPr>
          <p:cNvPr id="3" name="Date Placeholder 2">
            <a:extLst>
              <a:ext uri="{FF2B5EF4-FFF2-40B4-BE49-F238E27FC236}">
                <a16:creationId xmlns:a16="http://schemas.microsoft.com/office/drawing/2014/main" id="{FECE4649-B596-986A-C241-97A7033CE83D}"/>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52F23FE4-69F3-DB2D-5227-CA1CD9B9EB98}"/>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902186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47E2FC-23ED-18C4-5024-89434ADC7AD1}"/>
              </a:ext>
            </a:extLst>
          </p:cNvPr>
          <p:cNvSpPr>
            <a:spLocks noGrp="1"/>
          </p:cNvSpPr>
          <p:nvPr>
            <p:ph type="title"/>
          </p:nvPr>
        </p:nvSpPr>
        <p:spPr/>
        <p:txBody>
          <a:bodyPr/>
          <a:lstStyle/>
          <a:p>
            <a:r>
              <a:rPr lang="tr-TR" dirty="0"/>
              <a:t>1.2 </a:t>
            </a:r>
            <a:r>
              <a:rPr lang="tr-TR" dirty="0" err="1"/>
              <a:t>Brief</a:t>
            </a:r>
            <a:r>
              <a:rPr lang="tr-TR" dirty="0"/>
              <a:t> </a:t>
            </a:r>
            <a:r>
              <a:rPr lang="tr-TR" dirty="0" err="1"/>
              <a:t>History</a:t>
            </a:r>
            <a:endParaRPr lang="tr-TR" dirty="0"/>
          </a:p>
        </p:txBody>
      </p:sp>
      <p:sp>
        <p:nvSpPr>
          <p:cNvPr id="3" name="İçerik Yer Tutucusu 2">
            <a:extLst>
              <a:ext uri="{FF2B5EF4-FFF2-40B4-BE49-F238E27FC236}">
                <a16:creationId xmlns:a16="http://schemas.microsoft.com/office/drawing/2014/main" id="{46F55A92-E1E9-D7D3-D2EC-10EA1E12C611}"/>
              </a:ext>
            </a:extLst>
          </p:cNvPr>
          <p:cNvSpPr>
            <a:spLocks noGrp="1"/>
          </p:cNvSpPr>
          <p:nvPr>
            <p:ph idx="1"/>
          </p:nvPr>
        </p:nvSpPr>
        <p:spPr/>
        <p:txBody>
          <a:bodyPr>
            <a:normAutofit lnSpcReduction="10000"/>
          </a:bodyPr>
          <a:lstStyle/>
          <a:p>
            <a:r>
              <a:rPr lang="tr-TR" dirty="0"/>
              <a:t>2000’s</a:t>
            </a:r>
          </a:p>
          <a:p>
            <a:pPr lvl="2"/>
            <a:r>
              <a:rPr lang="tr-TR" dirty="0"/>
              <a:t>Data </a:t>
            </a:r>
            <a:r>
              <a:rPr lang="tr-TR" dirty="0" err="1"/>
              <a:t>driven</a:t>
            </a:r>
            <a:r>
              <a:rPr lang="tr-TR" dirty="0"/>
              <a:t> </a:t>
            </a:r>
            <a:r>
              <a:rPr lang="tr-TR" dirty="0" err="1"/>
              <a:t>feature</a:t>
            </a:r>
            <a:r>
              <a:rPr lang="tr-TR" dirty="0"/>
              <a:t> </a:t>
            </a:r>
            <a:r>
              <a:rPr lang="tr-TR" dirty="0" err="1"/>
              <a:t>based</a:t>
            </a:r>
            <a:r>
              <a:rPr lang="tr-TR" dirty="0"/>
              <a:t> </a:t>
            </a:r>
            <a:r>
              <a:rPr lang="tr-TR" dirty="0" err="1"/>
              <a:t>learning</a:t>
            </a:r>
            <a:r>
              <a:rPr lang="tr-TR" dirty="0"/>
              <a:t> </a:t>
            </a:r>
            <a:r>
              <a:rPr lang="tr-TR" dirty="0" err="1"/>
              <a:t>approaches</a:t>
            </a:r>
            <a:endParaRPr lang="tr-TR" dirty="0"/>
          </a:p>
          <a:p>
            <a:pPr lvl="2"/>
            <a:r>
              <a:rPr lang="tr-TR" dirty="0" err="1"/>
              <a:t>Increased</a:t>
            </a:r>
            <a:r>
              <a:rPr lang="tr-TR" dirty="0"/>
              <a:t> </a:t>
            </a:r>
            <a:r>
              <a:rPr lang="tr-TR" dirty="0" err="1"/>
              <a:t>availability</a:t>
            </a:r>
            <a:r>
              <a:rPr lang="tr-TR" dirty="0"/>
              <a:t> of </a:t>
            </a:r>
            <a:r>
              <a:rPr lang="tr-TR" dirty="0" err="1"/>
              <a:t>immense</a:t>
            </a:r>
            <a:r>
              <a:rPr lang="tr-TR" dirty="0"/>
              <a:t> </a:t>
            </a:r>
            <a:r>
              <a:rPr lang="tr-TR" dirty="0" err="1"/>
              <a:t>quantities</a:t>
            </a:r>
            <a:r>
              <a:rPr lang="tr-TR" dirty="0"/>
              <a:t> of </a:t>
            </a:r>
            <a:r>
              <a:rPr lang="tr-TR" dirty="0" err="1"/>
              <a:t>labeled</a:t>
            </a:r>
            <a:r>
              <a:rPr lang="tr-TR" dirty="0"/>
              <a:t> </a:t>
            </a:r>
            <a:r>
              <a:rPr lang="tr-TR" dirty="0" err="1"/>
              <a:t>images</a:t>
            </a:r>
            <a:endParaRPr lang="tr-TR" dirty="0"/>
          </a:p>
          <a:p>
            <a:pPr lvl="2"/>
            <a:r>
              <a:rPr lang="tr-TR" dirty="0" err="1"/>
              <a:t>ImageNet</a:t>
            </a:r>
            <a:endParaRPr lang="tr-TR" dirty="0"/>
          </a:p>
          <a:p>
            <a:r>
              <a:rPr lang="tr-TR" dirty="0"/>
              <a:t>2010’s</a:t>
            </a:r>
          </a:p>
          <a:p>
            <a:pPr lvl="2"/>
            <a:r>
              <a:rPr lang="tr-TR" dirty="0" err="1"/>
              <a:t>GPU’s</a:t>
            </a:r>
            <a:r>
              <a:rPr lang="tr-TR" dirty="0"/>
              <a:t>, </a:t>
            </a:r>
            <a:r>
              <a:rPr lang="tr-TR" dirty="0" err="1"/>
              <a:t>AlexNet</a:t>
            </a:r>
            <a:endParaRPr lang="tr-TR" dirty="0"/>
          </a:p>
          <a:p>
            <a:pPr lvl="2"/>
            <a:r>
              <a:rPr lang="tr-TR" dirty="0"/>
              <a:t>Open </a:t>
            </a:r>
            <a:r>
              <a:rPr lang="tr-TR" dirty="0" err="1"/>
              <a:t>source</a:t>
            </a:r>
            <a:r>
              <a:rPr lang="tr-TR" dirty="0"/>
              <a:t> </a:t>
            </a:r>
            <a:r>
              <a:rPr lang="tr-TR" dirty="0" err="1"/>
              <a:t>neural</a:t>
            </a:r>
            <a:r>
              <a:rPr lang="tr-TR" dirty="0"/>
              <a:t> network </a:t>
            </a:r>
            <a:r>
              <a:rPr lang="tr-TR" dirty="0" err="1"/>
              <a:t>models</a:t>
            </a:r>
            <a:endParaRPr lang="tr-TR" dirty="0"/>
          </a:p>
          <a:p>
            <a:pPr lvl="2"/>
            <a:r>
              <a:rPr lang="tr-TR" dirty="0"/>
              <a:t>Action </a:t>
            </a:r>
            <a:r>
              <a:rPr lang="tr-TR" dirty="0" err="1"/>
              <a:t>recognition</a:t>
            </a:r>
            <a:r>
              <a:rPr lang="tr-TR" dirty="0"/>
              <a:t>, </a:t>
            </a:r>
            <a:r>
              <a:rPr lang="tr-TR" dirty="0" err="1"/>
              <a:t>pose</a:t>
            </a:r>
            <a:r>
              <a:rPr lang="tr-TR" dirty="0"/>
              <a:t> </a:t>
            </a:r>
            <a:r>
              <a:rPr lang="tr-TR" dirty="0" err="1"/>
              <a:t>estimation</a:t>
            </a:r>
            <a:endParaRPr lang="tr-TR" dirty="0"/>
          </a:p>
          <a:p>
            <a:pPr lvl="2"/>
            <a:r>
              <a:rPr lang="en-US" dirty="0"/>
              <a:t>The Microsoft Kinect depth camera</a:t>
            </a:r>
            <a:endParaRPr lang="tr-TR" dirty="0"/>
          </a:p>
          <a:p>
            <a:pPr lvl="2"/>
            <a:r>
              <a:rPr lang="en-US" dirty="0"/>
              <a:t>panoramic image</a:t>
            </a:r>
            <a:r>
              <a:rPr lang="tr-TR" dirty="0"/>
              <a:t> </a:t>
            </a:r>
            <a:r>
              <a:rPr lang="en-US" dirty="0"/>
              <a:t>stitching and bracketed high dynamic range image merging</a:t>
            </a:r>
            <a:endParaRPr lang="tr-TR" dirty="0"/>
          </a:p>
          <a:p>
            <a:pPr lvl="2"/>
            <a:r>
              <a:rPr lang="tr-TR" dirty="0" err="1"/>
              <a:t>simultaneous</a:t>
            </a:r>
            <a:r>
              <a:rPr lang="tr-TR" dirty="0"/>
              <a:t> </a:t>
            </a:r>
            <a:r>
              <a:rPr lang="tr-TR" dirty="0" err="1"/>
              <a:t>localization</a:t>
            </a:r>
            <a:r>
              <a:rPr lang="tr-TR" dirty="0"/>
              <a:t> </a:t>
            </a:r>
            <a:r>
              <a:rPr lang="tr-TR" dirty="0" err="1"/>
              <a:t>and</a:t>
            </a:r>
            <a:r>
              <a:rPr lang="tr-TR" dirty="0"/>
              <a:t> </a:t>
            </a:r>
            <a:r>
              <a:rPr lang="tr-TR" dirty="0" err="1"/>
              <a:t>mapping</a:t>
            </a:r>
            <a:r>
              <a:rPr lang="tr-TR" dirty="0"/>
              <a:t> (SLAM)</a:t>
            </a:r>
          </a:p>
          <a:p>
            <a:pPr lvl="2"/>
            <a:r>
              <a:rPr lang="tr-TR" dirty="0" err="1"/>
              <a:t>visual</a:t>
            </a:r>
            <a:r>
              <a:rPr lang="tr-TR" dirty="0"/>
              <a:t> </a:t>
            </a:r>
            <a:r>
              <a:rPr lang="tr-TR" dirty="0" err="1"/>
              <a:t>inertial</a:t>
            </a:r>
            <a:r>
              <a:rPr lang="tr-TR" dirty="0"/>
              <a:t> </a:t>
            </a:r>
            <a:r>
              <a:rPr lang="tr-TR" dirty="0" err="1"/>
              <a:t>odometry</a:t>
            </a:r>
            <a:r>
              <a:rPr lang="tr-TR" dirty="0"/>
              <a:t> (VIO)</a:t>
            </a:r>
          </a:p>
          <a:p>
            <a:pPr lvl="2"/>
            <a:endParaRPr lang="tr-TR" dirty="0"/>
          </a:p>
        </p:txBody>
      </p:sp>
      <p:sp>
        <p:nvSpPr>
          <p:cNvPr id="4" name="Slayt Numarası Yer Tutucusu 3">
            <a:extLst>
              <a:ext uri="{FF2B5EF4-FFF2-40B4-BE49-F238E27FC236}">
                <a16:creationId xmlns:a16="http://schemas.microsoft.com/office/drawing/2014/main" id="{D6B7E86A-6684-9A14-4E66-0795E08C6FB8}"/>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43</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FF6557CF-D6C9-555D-DD16-8293B81A9A39}"/>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33C8E651-CBFD-431B-6152-36984EC3B0CC}"/>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892436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180A68C7-8B59-32F9-D9C4-89693589F3EE}"/>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D632EEF2-B391-451D-AACE-FE5B58638044}" type="slidenum">
              <a:rPr lang="en-US" altLang="en-US" smtClean="0">
                <a:solidFill>
                  <a:srgbClr val="6E6E6E"/>
                </a:solidFill>
              </a:rPr>
              <a:pPr>
                <a:defRPr/>
              </a:pPr>
              <a:t>44</a:t>
            </a:fld>
            <a:endParaRPr lang="en-US" altLang="en-US">
              <a:solidFill>
                <a:srgbClr val="6E6E6E"/>
              </a:solidFill>
            </a:endParaRPr>
          </a:p>
        </p:txBody>
      </p:sp>
      <p:pic>
        <p:nvPicPr>
          <p:cNvPr id="4" name="Resim 3">
            <a:extLst>
              <a:ext uri="{FF2B5EF4-FFF2-40B4-BE49-F238E27FC236}">
                <a16:creationId xmlns:a16="http://schemas.microsoft.com/office/drawing/2014/main" id="{D8611A64-8EB5-EB4A-97CF-D56EA701375E}"/>
              </a:ext>
            </a:extLst>
          </p:cNvPr>
          <p:cNvPicPr>
            <a:picLocks noChangeAspect="1"/>
          </p:cNvPicPr>
          <p:nvPr/>
        </p:nvPicPr>
        <p:blipFill>
          <a:blip r:embed="rId3"/>
          <a:stretch>
            <a:fillRect/>
          </a:stretch>
        </p:blipFill>
        <p:spPr>
          <a:xfrm>
            <a:off x="2927648" y="620689"/>
            <a:ext cx="6577506" cy="5162319"/>
          </a:xfrm>
          <a:prstGeom prst="rect">
            <a:avLst/>
          </a:prstGeom>
        </p:spPr>
      </p:pic>
      <p:sp>
        <p:nvSpPr>
          <p:cNvPr id="3" name="Date Placeholder 2">
            <a:extLst>
              <a:ext uri="{FF2B5EF4-FFF2-40B4-BE49-F238E27FC236}">
                <a16:creationId xmlns:a16="http://schemas.microsoft.com/office/drawing/2014/main" id="{8FB56149-0C82-3C0F-F1AD-C0E8F288F90C}"/>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72950131-66E2-9F09-30C0-0C1FFD9B74D6}"/>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4226779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63B86AE3-5756-BAE0-C8D3-E5A82E80DCBF}"/>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D632EEF2-B391-451D-AACE-FE5B58638044}" type="slidenum">
              <a:rPr lang="en-US" altLang="en-US" smtClean="0">
                <a:solidFill>
                  <a:srgbClr val="6E6E6E"/>
                </a:solidFill>
              </a:rPr>
              <a:pPr>
                <a:defRPr/>
              </a:pPr>
              <a:t>45</a:t>
            </a:fld>
            <a:endParaRPr lang="en-US" altLang="en-US">
              <a:solidFill>
                <a:srgbClr val="6E6E6E"/>
              </a:solidFill>
            </a:endParaRPr>
          </a:p>
        </p:txBody>
      </p:sp>
      <p:pic>
        <p:nvPicPr>
          <p:cNvPr id="4" name="Resim 3">
            <a:extLst>
              <a:ext uri="{FF2B5EF4-FFF2-40B4-BE49-F238E27FC236}">
                <a16:creationId xmlns:a16="http://schemas.microsoft.com/office/drawing/2014/main" id="{00122B39-7B81-AEE5-7B2A-15C3814273F8}"/>
              </a:ext>
            </a:extLst>
          </p:cNvPr>
          <p:cNvPicPr>
            <a:picLocks noChangeAspect="1"/>
          </p:cNvPicPr>
          <p:nvPr/>
        </p:nvPicPr>
        <p:blipFill>
          <a:blip r:embed="rId3"/>
          <a:stretch>
            <a:fillRect/>
          </a:stretch>
        </p:blipFill>
        <p:spPr>
          <a:xfrm>
            <a:off x="2770924" y="314960"/>
            <a:ext cx="6984775" cy="6048478"/>
          </a:xfrm>
          <a:prstGeom prst="rect">
            <a:avLst/>
          </a:prstGeom>
        </p:spPr>
      </p:pic>
      <p:sp>
        <p:nvSpPr>
          <p:cNvPr id="3" name="Date Placeholder 2">
            <a:extLst>
              <a:ext uri="{FF2B5EF4-FFF2-40B4-BE49-F238E27FC236}">
                <a16:creationId xmlns:a16="http://schemas.microsoft.com/office/drawing/2014/main" id="{9CBEC39D-D4BA-F60E-2265-128C84AE0E5B}"/>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FB79A1FF-A4FE-B6E8-01C5-0BCB777A04D1}"/>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1391399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47391A75-59E1-135F-18D9-5D7743711A22}"/>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46</a:t>
            </a:fld>
            <a:endParaRPr lang="en-US" altLang="en-US" dirty="0">
              <a:solidFill>
                <a:srgbClr val="6E6E6E"/>
              </a:solidFill>
            </a:endParaRPr>
          </a:p>
        </p:txBody>
      </p:sp>
      <p:pic>
        <p:nvPicPr>
          <p:cNvPr id="6" name="Resim 5">
            <a:extLst>
              <a:ext uri="{FF2B5EF4-FFF2-40B4-BE49-F238E27FC236}">
                <a16:creationId xmlns:a16="http://schemas.microsoft.com/office/drawing/2014/main" id="{8C7A7455-1007-6E37-D3B4-B9A437923F04}"/>
              </a:ext>
            </a:extLst>
          </p:cNvPr>
          <p:cNvPicPr>
            <a:picLocks noChangeAspect="1"/>
          </p:cNvPicPr>
          <p:nvPr/>
        </p:nvPicPr>
        <p:blipFill>
          <a:blip r:embed="rId3"/>
          <a:stretch>
            <a:fillRect/>
          </a:stretch>
        </p:blipFill>
        <p:spPr>
          <a:xfrm>
            <a:off x="3634527" y="738907"/>
            <a:ext cx="4922947" cy="5380186"/>
          </a:xfrm>
          <a:prstGeom prst="rect">
            <a:avLst/>
          </a:prstGeom>
        </p:spPr>
      </p:pic>
      <p:sp>
        <p:nvSpPr>
          <p:cNvPr id="2" name="Date Placeholder 1">
            <a:extLst>
              <a:ext uri="{FF2B5EF4-FFF2-40B4-BE49-F238E27FC236}">
                <a16:creationId xmlns:a16="http://schemas.microsoft.com/office/drawing/2014/main" id="{14DA724D-FAEF-86A8-5D8F-497B15051877}"/>
              </a:ext>
            </a:extLst>
          </p:cNvPr>
          <p:cNvSpPr>
            <a:spLocks noGrp="1"/>
          </p:cNvSpPr>
          <p:nvPr>
            <p:ph type="dt" sz="half" idx="10"/>
          </p:nvPr>
        </p:nvSpPr>
        <p:spPr/>
        <p:txBody>
          <a:bodyPr/>
          <a:lstStyle/>
          <a:p>
            <a:r>
              <a:rPr lang="en-US"/>
              <a:t>2025-26 Fall</a:t>
            </a:r>
            <a:endParaRPr lang="en-GB" dirty="0"/>
          </a:p>
        </p:txBody>
      </p:sp>
      <p:sp>
        <p:nvSpPr>
          <p:cNvPr id="3" name="Footer Placeholder 2">
            <a:extLst>
              <a:ext uri="{FF2B5EF4-FFF2-40B4-BE49-F238E27FC236}">
                <a16:creationId xmlns:a16="http://schemas.microsoft.com/office/drawing/2014/main" id="{E8FF6493-2945-561D-9EDE-014C4F495ED8}"/>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1805602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372CF4A4-70BB-5AD0-98B5-960915CBECE8}"/>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D632EEF2-B391-451D-AACE-FE5B58638044}" type="slidenum">
              <a:rPr lang="en-US" altLang="en-US" smtClean="0">
                <a:solidFill>
                  <a:srgbClr val="6E6E6E"/>
                </a:solidFill>
              </a:rPr>
              <a:pPr>
                <a:defRPr/>
              </a:pPr>
              <a:t>47</a:t>
            </a:fld>
            <a:endParaRPr lang="en-US" altLang="en-US">
              <a:solidFill>
                <a:srgbClr val="6E6E6E"/>
              </a:solidFill>
            </a:endParaRPr>
          </a:p>
        </p:txBody>
      </p:sp>
      <p:pic>
        <p:nvPicPr>
          <p:cNvPr id="4" name="Resim 3">
            <a:extLst>
              <a:ext uri="{FF2B5EF4-FFF2-40B4-BE49-F238E27FC236}">
                <a16:creationId xmlns:a16="http://schemas.microsoft.com/office/drawing/2014/main" id="{FE6CD5E8-F749-99B4-1F4B-7628FA53847F}"/>
              </a:ext>
            </a:extLst>
          </p:cNvPr>
          <p:cNvPicPr>
            <a:picLocks noChangeAspect="1"/>
          </p:cNvPicPr>
          <p:nvPr/>
        </p:nvPicPr>
        <p:blipFill>
          <a:blip r:embed="rId2"/>
          <a:stretch>
            <a:fillRect/>
          </a:stretch>
        </p:blipFill>
        <p:spPr>
          <a:xfrm>
            <a:off x="3303028" y="323581"/>
            <a:ext cx="5585944" cy="6210838"/>
          </a:xfrm>
          <a:prstGeom prst="rect">
            <a:avLst/>
          </a:prstGeom>
        </p:spPr>
      </p:pic>
      <p:sp>
        <p:nvSpPr>
          <p:cNvPr id="3" name="Date Placeholder 2">
            <a:extLst>
              <a:ext uri="{FF2B5EF4-FFF2-40B4-BE49-F238E27FC236}">
                <a16:creationId xmlns:a16="http://schemas.microsoft.com/office/drawing/2014/main" id="{B9D60C59-B33B-AF3D-FFCC-8856163AA97B}"/>
              </a:ext>
            </a:extLst>
          </p:cNvPr>
          <p:cNvSpPr>
            <a:spLocks noGrp="1"/>
          </p:cNvSpPr>
          <p:nvPr>
            <p:ph type="dt" sz="half" idx="10"/>
          </p:nvPr>
        </p:nvSpPr>
        <p:spPr/>
        <p:txBody>
          <a:bodyPr/>
          <a:lstStyle/>
          <a:p>
            <a:r>
              <a:rPr lang="en-US"/>
              <a:t>2025-26 Fall</a:t>
            </a:r>
            <a:endParaRPr lang="en-GB" dirty="0"/>
          </a:p>
        </p:txBody>
      </p:sp>
      <p:sp>
        <p:nvSpPr>
          <p:cNvPr id="5" name="Footer Placeholder 4">
            <a:extLst>
              <a:ext uri="{FF2B5EF4-FFF2-40B4-BE49-F238E27FC236}">
                <a16:creationId xmlns:a16="http://schemas.microsoft.com/office/drawing/2014/main" id="{C8F6F95F-3727-8338-DBD4-D6562861261D}"/>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4160960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E7FF58C-D736-CC31-9D7F-56FAEBCDA1DF}"/>
              </a:ext>
            </a:extLst>
          </p:cNvPr>
          <p:cNvSpPr>
            <a:spLocks noGrp="1"/>
          </p:cNvSpPr>
          <p:nvPr>
            <p:ph type="title"/>
          </p:nvPr>
        </p:nvSpPr>
        <p:spPr/>
        <p:txBody>
          <a:bodyPr/>
          <a:lstStyle/>
          <a:p>
            <a:r>
              <a:rPr lang="tr-TR" dirty="0"/>
              <a:t>Setup </a:t>
            </a:r>
            <a:r>
              <a:rPr lang="tr-TR" dirty="0" err="1"/>
              <a:t>for</a:t>
            </a:r>
            <a:r>
              <a:rPr lang="tr-TR" dirty="0"/>
              <a:t> </a:t>
            </a:r>
            <a:r>
              <a:rPr lang="tr-TR" dirty="0" err="1"/>
              <a:t>the</a:t>
            </a:r>
            <a:r>
              <a:rPr lang="tr-TR" dirty="0"/>
              <a:t> </a:t>
            </a:r>
            <a:r>
              <a:rPr lang="tr-TR" dirty="0" err="1"/>
              <a:t>course</a:t>
            </a:r>
            <a:endParaRPr lang="tr-TR" dirty="0"/>
          </a:p>
        </p:txBody>
      </p:sp>
      <p:sp>
        <p:nvSpPr>
          <p:cNvPr id="4" name="İçerik Yer Tutucusu 3">
            <a:extLst>
              <a:ext uri="{FF2B5EF4-FFF2-40B4-BE49-F238E27FC236}">
                <a16:creationId xmlns:a16="http://schemas.microsoft.com/office/drawing/2014/main" id="{4E0D055A-F376-B7A9-5921-DA1BF5EDE9CD}"/>
              </a:ext>
            </a:extLst>
          </p:cNvPr>
          <p:cNvSpPr>
            <a:spLocks noGrp="1"/>
          </p:cNvSpPr>
          <p:nvPr>
            <p:ph idx="1"/>
          </p:nvPr>
        </p:nvSpPr>
        <p:spPr/>
        <p:txBody>
          <a:bodyPr/>
          <a:lstStyle/>
          <a:p>
            <a:r>
              <a:rPr lang="en-US" dirty="0"/>
              <a:t>Download and Install Anaconda</a:t>
            </a:r>
          </a:p>
          <a:p>
            <a:r>
              <a:rPr lang="en-US" dirty="0"/>
              <a:t>Create a virtual environment (different files depending on your OS)</a:t>
            </a:r>
          </a:p>
          <a:p>
            <a:r>
              <a:rPr lang="en-US" dirty="0"/>
              <a:t>Open </a:t>
            </a:r>
            <a:r>
              <a:rPr lang="en-US" dirty="0" err="1"/>
              <a:t>JupyterLab</a:t>
            </a:r>
            <a:endParaRPr lang="en-US" dirty="0"/>
          </a:p>
          <a:p>
            <a:r>
              <a:rPr lang="en-US" dirty="0"/>
              <a:t>Work with both notebooks and .</a:t>
            </a:r>
            <a:r>
              <a:rPr lang="en-US" dirty="0" err="1"/>
              <a:t>py</a:t>
            </a:r>
            <a:r>
              <a:rPr lang="en-US" dirty="0"/>
              <a:t> scripts with </a:t>
            </a:r>
            <a:r>
              <a:rPr lang="en-US" dirty="0" err="1"/>
              <a:t>JupyterLab</a:t>
            </a:r>
            <a:endParaRPr lang="en-US" dirty="0"/>
          </a:p>
          <a:p>
            <a:r>
              <a:rPr lang="tr-TR" dirty="0"/>
              <a:t> </a:t>
            </a:r>
            <a:r>
              <a:rPr lang="tr-TR" dirty="0">
                <a:hlinkClick r:id="rId2"/>
              </a:rPr>
              <a:t>https://www.anaconda.com/download/</a:t>
            </a:r>
            <a:r>
              <a:rPr lang="tr-TR" dirty="0"/>
              <a:t> </a:t>
            </a:r>
          </a:p>
        </p:txBody>
      </p:sp>
      <p:sp>
        <p:nvSpPr>
          <p:cNvPr id="2" name="Slayt Numarası Yer Tutucusu 1">
            <a:extLst>
              <a:ext uri="{FF2B5EF4-FFF2-40B4-BE49-F238E27FC236}">
                <a16:creationId xmlns:a16="http://schemas.microsoft.com/office/drawing/2014/main" id="{D56880A1-2052-91A9-0030-B9D041818157}"/>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D632EEF2-B391-451D-AACE-FE5B58638044}" type="slidenum">
              <a:rPr lang="en-US" altLang="en-US" smtClean="0">
                <a:solidFill>
                  <a:srgbClr val="6E6E6E"/>
                </a:solidFill>
              </a:rPr>
              <a:pPr>
                <a:defRPr/>
              </a:pPr>
              <a:t>48</a:t>
            </a:fld>
            <a:endParaRPr lang="en-US" altLang="en-US">
              <a:solidFill>
                <a:srgbClr val="6E6E6E"/>
              </a:solidFill>
            </a:endParaRPr>
          </a:p>
        </p:txBody>
      </p:sp>
      <p:sp>
        <p:nvSpPr>
          <p:cNvPr id="5" name="Date Placeholder 4">
            <a:extLst>
              <a:ext uri="{FF2B5EF4-FFF2-40B4-BE49-F238E27FC236}">
                <a16:creationId xmlns:a16="http://schemas.microsoft.com/office/drawing/2014/main" id="{9047535D-8418-6EB7-80DB-00C6ADF65001}"/>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683C4468-DD56-1E3F-A512-3DBD1F2FA3F4}"/>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1630530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268C60-846F-FC51-AF95-E8C7542D23FA}"/>
              </a:ext>
            </a:extLst>
          </p:cNvPr>
          <p:cNvSpPr>
            <a:spLocks noGrp="1"/>
          </p:cNvSpPr>
          <p:nvPr>
            <p:ph type="title"/>
          </p:nvPr>
        </p:nvSpPr>
        <p:spPr/>
        <p:txBody>
          <a:bodyPr/>
          <a:lstStyle/>
          <a:p>
            <a:r>
              <a:rPr lang="tr-TR" dirty="0" err="1"/>
              <a:t>Choose</a:t>
            </a:r>
            <a:r>
              <a:rPr lang="tr-TR" dirty="0"/>
              <a:t> </a:t>
            </a:r>
            <a:r>
              <a:rPr lang="tr-TR" dirty="0" err="1"/>
              <a:t>your</a:t>
            </a:r>
            <a:r>
              <a:rPr lang="tr-TR" dirty="0"/>
              <a:t> </a:t>
            </a:r>
            <a:r>
              <a:rPr lang="tr-TR" dirty="0" err="1"/>
              <a:t>operating</a:t>
            </a:r>
            <a:r>
              <a:rPr lang="tr-TR" dirty="0"/>
              <a:t> </a:t>
            </a:r>
            <a:r>
              <a:rPr lang="tr-TR" dirty="0" err="1"/>
              <a:t>system</a:t>
            </a:r>
            <a:endParaRPr lang="tr-TR" dirty="0"/>
          </a:p>
        </p:txBody>
      </p:sp>
      <p:pic>
        <p:nvPicPr>
          <p:cNvPr id="6" name="İçerik Yer Tutucusu 5">
            <a:extLst>
              <a:ext uri="{FF2B5EF4-FFF2-40B4-BE49-F238E27FC236}">
                <a16:creationId xmlns:a16="http://schemas.microsoft.com/office/drawing/2014/main" id="{024B1805-1893-1D37-39C1-4E5E38F4BCE5}"/>
              </a:ext>
            </a:extLst>
          </p:cNvPr>
          <p:cNvPicPr>
            <a:picLocks noGrp="1" noChangeAspect="1"/>
          </p:cNvPicPr>
          <p:nvPr>
            <p:ph idx="1"/>
          </p:nvPr>
        </p:nvPicPr>
        <p:blipFill>
          <a:blip r:embed="rId2"/>
          <a:stretch>
            <a:fillRect/>
          </a:stretch>
        </p:blipFill>
        <p:spPr>
          <a:xfrm>
            <a:off x="2730477" y="1196975"/>
            <a:ext cx="7164435" cy="5130800"/>
          </a:xfrm>
        </p:spPr>
      </p:pic>
      <p:sp>
        <p:nvSpPr>
          <p:cNvPr id="4" name="Slayt Numarası Yer Tutucusu 3">
            <a:extLst>
              <a:ext uri="{FF2B5EF4-FFF2-40B4-BE49-F238E27FC236}">
                <a16:creationId xmlns:a16="http://schemas.microsoft.com/office/drawing/2014/main" id="{D54D781E-B95F-AB54-CF06-C0F58FB9C412}"/>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49</a:t>
            </a:fld>
            <a:endParaRPr lang="en-US" altLang="en-US" dirty="0">
              <a:solidFill>
                <a:srgbClr val="6E6E6E"/>
              </a:solidFill>
            </a:endParaRPr>
          </a:p>
        </p:txBody>
      </p:sp>
      <p:sp>
        <p:nvSpPr>
          <p:cNvPr id="3" name="Date Placeholder 2">
            <a:extLst>
              <a:ext uri="{FF2B5EF4-FFF2-40B4-BE49-F238E27FC236}">
                <a16:creationId xmlns:a16="http://schemas.microsoft.com/office/drawing/2014/main" id="{D42D1DFF-E8E7-828D-2749-BF458E8018E4}"/>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6E215237-5A61-200D-5E7F-D0ABBE734C96}"/>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16366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Human eye and photoreceptors</a:t>
            </a:r>
          </a:p>
        </p:txBody>
      </p:sp>
      <p:sp>
        <p:nvSpPr>
          <p:cNvPr id="2" name="Slide Number Placeholder 1"/>
          <p:cNvSpPr>
            <a:spLocks noGrp="1"/>
          </p:cNvSpPr>
          <p:nvPr>
            <p:ph type="sldNum" sz="quarter" idx="11"/>
          </p:nvPr>
        </p:nvSpPr>
        <p:spPr/>
        <p:txBody>
          <a:bodyPr/>
          <a:lstStyle/>
          <a:p>
            <a:pPr>
              <a:defRPr/>
            </a:pPr>
            <a:r>
              <a:rPr lang="en-US" altLang="en-US">
                <a:solidFill>
                  <a:srgbClr val="D52B1E"/>
                </a:solidFill>
              </a:rPr>
              <a:t>| </a:t>
            </a:r>
            <a:fld id="{D632EEF2-B391-451D-AACE-FE5B58638044}" type="slidenum">
              <a:rPr lang="en-US" altLang="en-US" smtClean="0">
                <a:solidFill>
                  <a:srgbClr val="6E6E6E"/>
                </a:solidFill>
              </a:rPr>
              <a:pPr>
                <a:defRPr/>
              </a:pPr>
              <a:t>5</a:t>
            </a:fld>
            <a:endParaRPr lang="en-US" altLang="en-US" dirty="0">
              <a:solidFill>
                <a:srgbClr val="6E6E6E"/>
              </a:solidFill>
            </a:endParaRPr>
          </a:p>
        </p:txBody>
      </p:sp>
      <p:pic>
        <p:nvPicPr>
          <p:cNvPr id="17410" name="Picture 2" descr="Image result for human eye 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0204" y="1484784"/>
            <a:ext cx="2688573" cy="1944216"/>
          </a:xfrm>
          <a:prstGeom prst="rect">
            <a:avLst/>
          </a:prstGeom>
          <a:noFill/>
          <a:extLst>
            <a:ext uri="{909E8E84-426E-40DD-AFC4-6F175D3DCCD1}">
              <a14:hiddenFill xmlns:a14="http://schemas.microsoft.com/office/drawing/2010/main">
                <a:solidFill>
                  <a:srgbClr val="FFFFFF"/>
                </a:solidFill>
              </a14:hiddenFill>
            </a:ext>
          </a:extLst>
        </p:spPr>
      </p:pic>
      <p:pic>
        <p:nvPicPr>
          <p:cNvPr id="6" name="Online Media 5" title="How Your Eyes Make Sense of the World | Decoder">
            <a:hlinkClick r:id="" action="ppaction://media"/>
            <a:extLst>
              <a:ext uri="{FF2B5EF4-FFF2-40B4-BE49-F238E27FC236}">
                <a16:creationId xmlns:a16="http://schemas.microsoft.com/office/drawing/2014/main" id="{D260A73B-9EB6-4FAD-B091-53665942E1A9}"/>
              </a:ext>
            </a:extLst>
          </p:cNvPr>
          <p:cNvPicPr>
            <a:picLocks noRot="1" noChangeAspect="1"/>
          </p:cNvPicPr>
          <p:nvPr>
            <a:videoFile r:link="rId1"/>
          </p:nvPr>
        </p:nvPicPr>
        <p:blipFill>
          <a:blip r:embed="rId5"/>
          <a:stretch>
            <a:fillRect/>
          </a:stretch>
        </p:blipFill>
        <p:spPr>
          <a:xfrm>
            <a:off x="214230" y="1267520"/>
            <a:ext cx="6096000" cy="3429000"/>
          </a:xfrm>
          <a:prstGeom prst="rect">
            <a:avLst/>
          </a:prstGeom>
        </p:spPr>
      </p:pic>
      <p:pic>
        <p:nvPicPr>
          <p:cNvPr id="8" name="Picture 7">
            <a:extLst>
              <a:ext uri="{FF2B5EF4-FFF2-40B4-BE49-F238E27FC236}">
                <a16:creationId xmlns:a16="http://schemas.microsoft.com/office/drawing/2014/main" id="{8DC02C75-AD61-49D0-9E6A-8D25E10330B9}"/>
              </a:ext>
            </a:extLst>
          </p:cNvPr>
          <p:cNvPicPr>
            <a:picLocks noChangeAspect="1"/>
          </p:cNvPicPr>
          <p:nvPr/>
        </p:nvPicPr>
        <p:blipFill>
          <a:blip r:embed="rId6"/>
          <a:stretch>
            <a:fillRect/>
          </a:stretch>
        </p:blipFill>
        <p:spPr>
          <a:xfrm>
            <a:off x="7200990" y="3671777"/>
            <a:ext cx="4114800" cy="2695475"/>
          </a:xfrm>
          <a:prstGeom prst="rect">
            <a:avLst/>
          </a:prstGeom>
        </p:spPr>
      </p:pic>
      <p:sp>
        <p:nvSpPr>
          <p:cNvPr id="9" name="TextBox 8">
            <a:extLst>
              <a:ext uri="{FF2B5EF4-FFF2-40B4-BE49-F238E27FC236}">
                <a16:creationId xmlns:a16="http://schemas.microsoft.com/office/drawing/2014/main" id="{7792AD50-954E-4381-8B1F-289DC91655D3}"/>
              </a:ext>
            </a:extLst>
          </p:cNvPr>
          <p:cNvSpPr txBox="1"/>
          <p:nvPr/>
        </p:nvSpPr>
        <p:spPr>
          <a:xfrm>
            <a:off x="220186" y="4842823"/>
            <a:ext cx="5166320" cy="369332"/>
          </a:xfrm>
          <a:prstGeom prst="rect">
            <a:avLst/>
          </a:prstGeom>
          <a:noFill/>
        </p:spPr>
        <p:txBody>
          <a:bodyPr wrap="square">
            <a:spAutoFit/>
          </a:bodyPr>
          <a:lstStyle/>
          <a:p>
            <a:r>
              <a:rPr lang="en-GB" dirty="0"/>
              <a:t>https://www.youtube.com/watch?v=hsh2kPdgazo</a:t>
            </a:r>
          </a:p>
        </p:txBody>
      </p:sp>
      <p:sp>
        <p:nvSpPr>
          <p:cNvPr id="4" name="Date Placeholder 3">
            <a:extLst>
              <a:ext uri="{FF2B5EF4-FFF2-40B4-BE49-F238E27FC236}">
                <a16:creationId xmlns:a16="http://schemas.microsoft.com/office/drawing/2014/main" id="{2A2DEEE4-9329-275E-F254-9349F516F34D}"/>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4306B137-6964-6F24-427B-51426814AAF3}"/>
              </a:ext>
            </a:extLst>
          </p:cNvPr>
          <p:cNvSpPr>
            <a:spLocks noGrp="1"/>
          </p:cNvSpPr>
          <p:nvPr>
            <p:ph type="ftr" sz="quarter" idx="11"/>
          </p:nvPr>
        </p:nvSpPr>
        <p:spPr/>
        <p:txBody>
          <a:bodyPr/>
          <a:lstStyle/>
          <a:p>
            <a:r>
              <a:rPr lang="en-GB"/>
              <a:t>PDE3802 - AI in Robotics</a:t>
            </a:r>
            <a:endParaRPr lang="en-GB" dirty="0"/>
          </a:p>
        </p:txBody>
      </p:sp>
    </p:spTree>
    <p:extLst>
      <p:ext uri="{BB962C8B-B14F-4D97-AF65-F5344CB8AC3E}">
        <p14:creationId xmlns:p14="http://schemas.microsoft.com/office/powerpoint/2010/main" val="36290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583BAB-9D6A-BFE1-C543-66E636BAB203}"/>
              </a:ext>
            </a:extLst>
          </p:cNvPr>
          <p:cNvSpPr>
            <a:spLocks noGrp="1"/>
          </p:cNvSpPr>
          <p:nvPr>
            <p:ph type="title"/>
          </p:nvPr>
        </p:nvSpPr>
        <p:spPr/>
        <p:txBody>
          <a:bodyPr/>
          <a:lstStyle/>
          <a:p>
            <a:r>
              <a:rPr lang="tr-TR" dirty="0" err="1"/>
              <a:t>Choose</a:t>
            </a:r>
            <a:r>
              <a:rPr lang="tr-TR" dirty="0"/>
              <a:t> </a:t>
            </a:r>
            <a:r>
              <a:rPr lang="tr-TR" dirty="0" err="1"/>
              <a:t>you</a:t>
            </a:r>
            <a:r>
              <a:rPr lang="tr-TR" dirty="0"/>
              <a:t> </a:t>
            </a:r>
            <a:r>
              <a:rPr lang="tr-TR" dirty="0" err="1"/>
              <a:t>operating</a:t>
            </a:r>
            <a:r>
              <a:rPr lang="tr-TR" dirty="0"/>
              <a:t> </a:t>
            </a:r>
            <a:r>
              <a:rPr lang="tr-TR" dirty="0" err="1"/>
              <a:t>system</a:t>
            </a:r>
            <a:endParaRPr lang="tr-TR" dirty="0"/>
          </a:p>
        </p:txBody>
      </p:sp>
      <p:pic>
        <p:nvPicPr>
          <p:cNvPr id="6" name="İçerik Yer Tutucusu 5">
            <a:extLst>
              <a:ext uri="{FF2B5EF4-FFF2-40B4-BE49-F238E27FC236}">
                <a16:creationId xmlns:a16="http://schemas.microsoft.com/office/drawing/2014/main" id="{C4F55B37-C99C-F246-26E6-6DA652EE6BF4}"/>
              </a:ext>
            </a:extLst>
          </p:cNvPr>
          <p:cNvPicPr>
            <a:picLocks noGrp="1" noChangeAspect="1"/>
          </p:cNvPicPr>
          <p:nvPr>
            <p:ph idx="1"/>
          </p:nvPr>
        </p:nvPicPr>
        <p:blipFill>
          <a:blip r:embed="rId2"/>
          <a:stretch>
            <a:fillRect/>
          </a:stretch>
        </p:blipFill>
        <p:spPr>
          <a:xfrm>
            <a:off x="2208213" y="1430875"/>
            <a:ext cx="8208962" cy="4663001"/>
          </a:xfrm>
        </p:spPr>
      </p:pic>
      <p:sp>
        <p:nvSpPr>
          <p:cNvPr id="4" name="Slayt Numarası Yer Tutucusu 3">
            <a:extLst>
              <a:ext uri="{FF2B5EF4-FFF2-40B4-BE49-F238E27FC236}">
                <a16:creationId xmlns:a16="http://schemas.microsoft.com/office/drawing/2014/main" id="{79DFC7BC-EB6E-B8C1-96D1-6CA2A835E281}"/>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50</a:t>
            </a:fld>
            <a:endParaRPr lang="en-US" altLang="en-US" dirty="0">
              <a:solidFill>
                <a:srgbClr val="6E6E6E"/>
              </a:solidFill>
            </a:endParaRPr>
          </a:p>
        </p:txBody>
      </p:sp>
      <p:sp>
        <p:nvSpPr>
          <p:cNvPr id="3" name="Date Placeholder 2">
            <a:extLst>
              <a:ext uri="{FF2B5EF4-FFF2-40B4-BE49-F238E27FC236}">
                <a16:creationId xmlns:a16="http://schemas.microsoft.com/office/drawing/2014/main" id="{41D56FDC-DBAD-AFBE-318F-81F7FA9F717A}"/>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A13FA8A4-1BCC-BE95-8720-AD4A946ADDA2}"/>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3644699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5D4021-00C2-4C6D-419C-9367B36A7BC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75A46F13-BC73-9332-29BA-93EBD30E1FA7}"/>
              </a:ext>
            </a:extLst>
          </p:cNvPr>
          <p:cNvSpPr>
            <a:spLocks noGrp="1"/>
          </p:cNvSpPr>
          <p:nvPr>
            <p:ph idx="1"/>
          </p:nvPr>
        </p:nvSpPr>
        <p:spPr/>
        <p:txBody>
          <a:bodyPr/>
          <a:lstStyle/>
          <a:p>
            <a:r>
              <a:rPr lang="tr-TR" dirty="0" err="1"/>
              <a:t>Remove</a:t>
            </a:r>
            <a:r>
              <a:rPr lang="tr-TR" dirty="0"/>
              <a:t> </a:t>
            </a:r>
            <a:r>
              <a:rPr lang="tr-TR" dirty="0" err="1"/>
              <a:t>any</a:t>
            </a:r>
            <a:r>
              <a:rPr lang="tr-TR" dirty="0"/>
              <a:t> </a:t>
            </a:r>
            <a:r>
              <a:rPr lang="tr-TR" dirty="0" err="1"/>
              <a:t>spaces</a:t>
            </a:r>
            <a:r>
              <a:rPr lang="tr-TR" dirty="0"/>
              <a:t> in </a:t>
            </a:r>
            <a:r>
              <a:rPr lang="tr-TR" dirty="0" err="1"/>
              <a:t>the</a:t>
            </a:r>
            <a:r>
              <a:rPr lang="tr-TR" dirty="0"/>
              <a:t> </a:t>
            </a:r>
            <a:r>
              <a:rPr lang="tr-TR" dirty="0" err="1"/>
              <a:t>username</a:t>
            </a:r>
            <a:endParaRPr lang="tr-TR" dirty="0"/>
          </a:p>
          <a:p>
            <a:r>
              <a:rPr lang="tr-TR" dirty="0" err="1"/>
              <a:t>Add</a:t>
            </a:r>
            <a:r>
              <a:rPr lang="tr-TR" dirty="0"/>
              <a:t> </a:t>
            </a:r>
            <a:r>
              <a:rPr lang="tr-TR" dirty="0" err="1"/>
              <a:t>Anaconda</a:t>
            </a:r>
            <a:r>
              <a:rPr lang="tr-TR" dirty="0"/>
              <a:t> </a:t>
            </a:r>
            <a:r>
              <a:rPr lang="tr-TR" dirty="0" err="1"/>
              <a:t>to</a:t>
            </a:r>
            <a:r>
              <a:rPr lang="tr-TR" dirty="0"/>
              <a:t> </a:t>
            </a:r>
            <a:r>
              <a:rPr lang="tr-TR" dirty="0" err="1"/>
              <a:t>my</a:t>
            </a:r>
            <a:r>
              <a:rPr lang="tr-TR" dirty="0"/>
              <a:t> </a:t>
            </a:r>
            <a:r>
              <a:rPr lang="tr-TR" dirty="0" err="1"/>
              <a:t>Path</a:t>
            </a:r>
            <a:r>
              <a:rPr lang="tr-TR" dirty="0"/>
              <a:t> </a:t>
            </a:r>
            <a:r>
              <a:rPr lang="tr-TR" dirty="0" err="1"/>
              <a:t>environment</a:t>
            </a:r>
            <a:r>
              <a:rPr lang="tr-TR" dirty="0"/>
              <a:t> </a:t>
            </a:r>
            <a:r>
              <a:rPr lang="tr-TR" dirty="0" err="1"/>
              <a:t>variable</a:t>
            </a:r>
            <a:endParaRPr lang="tr-TR" dirty="0"/>
          </a:p>
          <a:p>
            <a:r>
              <a:rPr lang="en-US" dirty="0"/>
              <a:t>After installation we now need to download the libraries used for this course.</a:t>
            </a:r>
          </a:p>
          <a:p>
            <a:r>
              <a:rPr lang="en-US" dirty="0"/>
              <a:t>The installation has installed the Anaconda Prompt command line tool.</a:t>
            </a:r>
          </a:p>
          <a:p>
            <a:r>
              <a:rPr lang="en-US" dirty="0"/>
              <a:t>We’ll be using it for these next step</a:t>
            </a:r>
            <a:endParaRPr lang="tr-TR" dirty="0"/>
          </a:p>
          <a:p>
            <a:r>
              <a:rPr lang="tr-TR" dirty="0" err="1"/>
              <a:t>Create</a:t>
            </a:r>
            <a:r>
              <a:rPr lang="tr-TR" dirty="0"/>
              <a:t> a </a:t>
            </a:r>
            <a:r>
              <a:rPr lang="tr-TR" dirty="0" err="1"/>
              <a:t>new</a:t>
            </a:r>
            <a:r>
              <a:rPr lang="tr-TR" dirty="0"/>
              <a:t> </a:t>
            </a:r>
            <a:r>
              <a:rPr lang="tr-TR" dirty="0" err="1"/>
              <a:t>environment</a:t>
            </a:r>
            <a:endParaRPr lang="tr-TR" dirty="0"/>
          </a:p>
          <a:p>
            <a:r>
              <a:rPr lang="tr-TR" dirty="0" err="1"/>
              <a:t>Install</a:t>
            </a:r>
            <a:r>
              <a:rPr lang="tr-TR" dirty="0"/>
              <a:t> </a:t>
            </a:r>
            <a:r>
              <a:rPr lang="tr-TR" dirty="0" err="1"/>
              <a:t>JupyterLab</a:t>
            </a:r>
            <a:r>
              <a:rPr lang="tr-TR" dirty="0"/>
              <a:t> </a:t>
            </a:r>
            <a:r>
              <a:rPr lang="tr-TR" dirty="0" err="1"/>
              <a:t>and</a:t>
            </a:r>
            <a:r>
              <a:rPr lang="tr-TR" dirty="0"/>
              <a:t> </a:t>
            </a:r>
            <a:r>
              <a:rPr lang="tr-TR" dirty="0" err="1"/>
              <a:t>Jupyter</a:t>
            </a:r>
            <a:r>
              <a:rPr lang="tr-TR" dirty="0"/>
              <a:t> Notebook in </a:t>
            </a:r>
            <a:r>
              <a:rPr lang="tr-TR" dirty="0" err="1"/>
              <a:t>this</a:t>
            </a:r>
            <a:r>
              <a:rPr lang="tr-TR" dirty="0"/>
              <a:t> </a:t>
            </a:r>
            <a:r>
              <a:rPr lang="tr-TR" dirty="0" err="1"/>
              <a:t>environment</a:t>
            </a:r>
            <a:endParaRPr lang="tr-TR" dirty="0"/>
          </a:p>
          <a:p>
            <a:endParaRPr lang="tr-TR" dirty="0"/>
          </a:p>
          <a:p>
            <a:endParaRPr lang="tr-TR" dirty="0"/>
          </a:p>
        </p:txBody>
      </p:sp>
      <p:sp>
        <p:nvSpPr>
          <p:cNvPr id="4" name="Slayt Numarası Yer Tutucusu 3">
            <a:extLst>
              <a:ext uri="{FF2B5EF4-FFF2-40B4-BE49-F238E27FC236}">
                <a16:creationId xmlns:a16="http://schemas.microsoft.com/office/drawing/2014/main" id="{9346F816-07BB-8084-D511-9E6A777549E3}"/>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51</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4A388FA8-E8B9-05CB-B638-FDB3421F891C}"/>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B339A5F4-E6F5-E166-1E1B-99916BF3622E}"/>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2910531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4C61E6-17A2-BB93-C021-18B4C9FFF0F0}"/>
              </a:ext>
            </a:extLst>
          </p:cNvPr>
          <p:cNvSpPr>
            <a:spLocks noGrp="1"/>
          </p:cNvSpPr>
          <p:nvPr>
            <p:ph type="title"/>
          </p:nvPr>
        </p:nvSpPr>
        <p:spPr/>
        <p:txBody>
          <a:bodyPr/>
          <a:lstStyle/>
          <a:p>
            <a:r>
              <a:rPr lang="tr-TR" dirty="0" err="1"/>
              <a:t>Numpy</a:t>
            </a:r>
            <a:r>
              <a:rPr lang="tr-TR" dirty="0"/>
              <a:t> </a:t>
            </a:r>
            <a:r>
              <a:rPr lang="tr-TR" dirty="0" err="1"/>
              <a:t>Arrays</a:t>
            </a:r>
            <a:r>
              <a:rPr lang="tr-TR" dirty="0"/>
              <a:t>	</a:t>
            </a:r>
          </a:p>
        </p:txBody>
      </p:sp>
      <p:sp>
        <p:nvSpPr>
          <p:cNvPr id="3" name="İçerik Yer Tutucusu 2">
            <a:extLst>
              <a:ext uri="{FF2B5EF4-FFF2-40B4-BE49-F238E27FC236}">
                <a16:creationId xmlns:a16="http://schemas.microsoft.com/office/drawing/2014/main" id="{46E90E1D-102F-9A31-51FB-F5D5221A734C}"/>
              </a:ext>
            </a:extLst>
          </p:cNvPr>
          <p:cNvSpPr>
            <a:spLocks noGrp="1"/>
          </p:cNvSpPr>
          <p:nvPr>
            <p:ph idx="1"/>
          </p:nvPr>
        </p:nvSpPr>
        <p:spPr>
          <a:xfrm>
            <a:off x="838201" y="1690688"/>
            <a:ext cx="9578976" cy="4637088"/>
          </a:xfrm>
        </p:spPr>
        <p:txBody>
          <a:bodyPr>
            <a:normAutofit lnSpcReduction="10000"/>
          </a:bodyPr>
          <a:lstStyle/>
          <a:p>
            <a:r>
              <a:rPr lang="tr-TR" dirty="0"/>
              <a:t>Open 00-NumPy-Arrays</a:t>
            </a:r>
          </a:p>
          <a:p>
            <a:r>
              <a:rPr lang="tr-TR" dirty="0"/>
              <a:t>Run </a:t>
            </a:r>
            <a:r>
              <a:rPr lang="tr-TR" dirty="0" err="1"/>
              <a:t>the</a:t>
            </a:r>
            <a:r>
              <a:rPr lang="tr-TR" dirty="0"/>
              <a:t> </a:t>
            </a:r>
            <a:r>
              <a:rPr lang="tr-TR" dirty="0" err="1"/>
              <a:t>line</a:t>
            </a:r>
            <a:r>
              <a:rPr lang="tr-TR" dirty="0"/>
              <a:t> </a:t>
            </a:r>
            <a:r>
              <a:rPr lang="tr-TR" dirty="0" err="1"/>
              <a:t>by</a:t>
            </a:r>
            <a:r>
              <a:rPr lang="tr-TR" dirty="0"/>
              <a:t> </a:t>
            </a:r>
            <a:r>
              <a:rPr lang="tr-TR" dirty="0" err="1"/>
              <a:t>shift-enter</a:t>
            </a:r>
            <a:endParaRPr lang="tr-TR" dirty="0"/>
          </a:p>
          <a:p>
            <a:r>
              <a:rPr lang="tr-TR" dirty="0" err="1"/>
              <a:t>Arrays</a:t>
            </a:r>
            <a:endParaRPr lang="tr-TR" dirty="0"/>
          </a:p>
          <a:p>
            <a:pPr lvl="2"/>
            <a:r>
              <a:rPr lang="tr-TR" dirty="0" err="1"/>
              <a:t>Numpy</a:t>
            </a:r>
            <a:r>
              <a:rPr lang="tr-TR" dirty="0"/>
              <a:t>: </a:t>
            </a:r>
          </a:p>
          <a:p>
            <a:pPr lvl="2"/>
            <a:r>
              <a:rPr lang="tr-TR" dirty="0" err="1"/>
              <a:t>List</a:t>
            </a:r>
            <a:endParaRPr lang="tr-TR" dirty="0"/>
          </a:p>
          <a:p>
            <a:pPr lvl="2"/>
            <a:r>
              <a:rPr lang="tr-TR" dirty="0" err="1"/>
              <a:t>Np.array</a:t>
            </a:r>
            <a:endParaRPr lang="tr-TR" dirty="0"/>
          </a:p>
          <a:p>
            <a:pPr lvl="2"/>
            <a:r>
              <a:rPr lang="tr-TR" dirty="0" err="1"/>
              <a:t>Np.arange</a:t>
            </a:r>
            <a:endParaRPr lang="tr-TR" dirty="0"/>
          </a:p>
          <a:p>
            <a:pPr lvl="2"/>
            <a:r>
              <a:rPr lang="tr-TR" dirty="0" err="1"/>
              <a:t>Np.zeros</a:t>
            </a:r>
            <a:r>
              <a:rPr lang="tr-TR" dirty="0"/>
              <a:t>, </a:t>
            </a:r>
            <a:r>
              <a:rPr lang="tr-TR" dirty="0" err="1"/>
              <a:t>np.ones</a:t>
            </a:r>
            <a:endParaRPr lang="tr-TR" dirty="0"/>
          </a:p>
          <a:p>
            <a:r>
              <a:rPr lang="tr-TR" dirty="0"/>
              <a:t>Operations</a:t>
            </a:r>
          </a:p>
          <a:p>
            <a:pPr lvl="2"/>
            <a:r>
              <a:rPr lang="tr-TR" dirty="0" err="1"/>
              <a:t>Np.random.randint</a:t>
            </a:r>
            <a:endParaRPr lang="tr-TR" dirty="0"/>
          </a:p>
          <a:p>
            <a:pPr lvl="2"/>
            <a:r>
              <a:rPr lang="tr-TR" dirty="0" err="1"/>
              <a:t>We</a:t>
            </a:r>
            <a:r>
              <a:rPr lang="tr-TR" dirty="0"/>
              <a:t> can </a:t>
            </a:r>
            <a:r>
              <a:rPr lang="tr-TR" dirty="0" err="1"/>
              <a:t>use</a:t>
            </a:r>
            <a:r>
              <a:rPr lang="tr-TR" dirty="0"/>
              <a:t> </a:t>
            </a:r>
            <a:r>
              <a:rPr lang="tr-TR" dirty="0" err="1"/>
              <a:t>the</a:t>
            </a:r>
            <a:r>
              <a:rPr lang="tr-TR" dirty="0"/>
              <a:t> </a:t>
            </a:r>
            <a:r>
              <a:rPr lang="tr-TR" dirty="0" err="1"/>
              <a:t>following</a:t>
            </a:r>
            <a:r>
              <a:rPr lang="tr-TR" dirty="0"/>
              <a:t> on </a:t>
            </a:r>
            <a:r>
              <a:rPr lang="tr-TR" dirty="0" err="1"/>
              <a:t>numpy</a:t>
            </a:r>
            <a:r>
              <a:rPr lang="tr-TR" dirty="0"/>
              <a:t> </a:t>
            </a:r>
            <a:r>
              <a:rPr lang="tr-TR" dirty="0" err="1"/>
              <a:t>arrays</a:t>
            </a:r>
            <a:endParaRPr lang="tr-TR" dirty="0"/>
          </a:p>
          <a:p>
            <a:pPr lvl="3"/>
            <a:r>
              <a:rPr lang="tr-TR" dirty="0" err="1"/>
              <a:t>Max</a:t>
            </a:r>
            <a:r>
              <a:rPr lang="tr-TR" dirty="0"/>
              <a:t>, </a:t>
            </a:r>
            <a:r>
              <a:rPr lang="tr-TR" dirty="0" err="1"/>
              <a:t>min</a:t>
            </a:r>
            <a:r>
              <a:rPr lang="tr-TR" dirty="0"/>
              <a:t>, </a:t>
            </a:r>
            <a:r>
              <a:rPr lang="tr-TR" dirty="0" err="1"/>
              <a:t>mean</a:t>
            </a:r>
            <a:r>
              <a:rPr lang="tr-TR" dirty="0"/>
              <a:t>, </a:t>
            </a:r>
            <a:r>
              <a:rPr lang="tr-TR" dirty="0" err="1"/>
              <a:t>argmin</a:t>
            </a:r>
            <a:r>
              <a:rPr lang="tr-TR" dirty="0"/>
              <a:t>, </a:t>
            </a:r>
            <a:r>
              <a:rPr lang="tr-TR" dirty="0" err="1"/>
              <a:t>argmax</a:t>
            </a:r>
            <a:r>
              <a:rPr lang="tr-TR" dirty="0"/>
              <a:t>, </a:t>
            </a:r>
            <a:r>
              <a:rPr lang="tr-TR" dirty="0" err="1"/>
              <a:t>reshape</a:t>
            </a:r>
            <a:endParaRPr lang="tr-TR" dirty="0"/>
          </a:p>
          <a:p>
            <a:pPr lvl="3"/>
            <a:r>
              <a:rPr lang="tr-TR" dirty="0" err="1"/>
              <a:t>Np.arange.reshape</a:t>
            </a:r>
            <a:endParaRPr lang="tr-TR" dirty="0"/>
          </a:p>
          <a:p>
            <a:endParaRPr lang="tr-TR" dirty="0"/>
          </a:p>
        </p:txBody>
      </p:sp>
      <p:sp>
        <p:nvSpPr>
          <p:cNvPr id="4" name="Slayt Numarası Yer Tutucusu 3">
            <a:extLst>
              <a:ext uri="{FF2B5EF4-FFF2-40B4-BE49-F238E27FC236}">
                <a16:creationId xmlns:a16="http://schemas.microsoft.com/office/drawing/2014/main" id="{259F3C06-FA11-BBC9-EC9F-531C763A0BFC}"/>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52</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BBD56C40-B14F-22E4-3B3F-828CCF8A04C1}"/>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A085549D-8EEA-C750-CEE8-7644024878FE}"/>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4081785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985097-C853-9626-6C09-43790D5FAC4C}"/>
              </a:ext>
            </a:extLst>
          </p:cNvPr>
          <p:cNvSpPr>
            <a:spLocks noGrp="1"/>
          </p:cNvSpPr>
          <p:nvPr>
            <p:ph type="title"/>
          </p:nvPr>
        </p:nvSpPr>
        <p:spPr/>
        <p:txBody>
          <a:bodyPr/>
          <a:lstStyle/>
          <a:p>
            <a:r>
              <a:rPr lang="tr-TR" dirty="0" err="1"/>
              <a:t>Images</a:t>
            </a:r>
            <a:r>
              <a:rPr lang="tr-TR" dirty="0"/>
              <a:t> </a:t>
            </a:r>
            <a:r>
              <a:rPr lang="tr-TR" dirty="0" err="1"/>
              <a:t>and</a:t>
            </a:r>
            <a:r>
              <a:rPr lang="tr-TR" dirty="0"/>
              <a:t> </a:t>
            </a:r>
            <a:r>
              <a:rPr lang="tr-TR" dirty="0" err="1"/>
              <a:t>Numpy</a:t>
            </a:r>
            <a:endParaRPr lang="tr-TR" dirty="0"/>
          </a:p>
        </p:txBody>
      </p:sp>
      <p:sp>
        <p:nvSpPr>
          <p:cNvPr id="3" name="İçerik Yer Tutucusu 2">
            <a:extLst>
              <a:ext uri="{FF2B5EF4-FFF2-40B4-BE49-F238E27FC236}">
                <a16:creationId xmlns:a16="http://schemas.microsoft.com/office/drawing/2014/main" id="{3BEFE1E9-BCE8-E918-4FD5-90FF85D11CAD}"/>
              </a:ext>
            </a:extLst>
          </p:cNvPr>
          <p:cNvSpPr>
            <a:spLocks noGrp="1"/>
          </p:cNvSpPr>
          <p:nvPr>
            <p:ph idx="1"/>
          </p:nvPr>
        </p:nvSpPr>
        <p:spPr/>
        <p:txBody>
          <a:bodyPr/>
          <a:lstStyle/>
          <a:p>
            <a:r>
              <a:rPr lang="tr-TR" dirty="0" err="1"/>
              <a:t>from</a:t>
            </a:r>
            <a:r>
              <a:rPr lang="tr-TR" dirty="0"/>
              <a:t> PIL </a:t>
            </a:r>
            <a:r>
              <a:rPr lang="tr-TR" dirty="0" err="1"/>
              <a:t>import</a:t>
            </a:r>
            <a:r>
              <a:rPr lang="tr-TR" dirty="0"/>
              <a:t> Image</a:t>
            </a:r>
          </a:p>
          <a:p>
            <a:r>
              <a:rPr lang="en-US" dirty="0"/>
              <a:t>import </a:t>
            </a:r>
            <a:r>
              <a:rPr lang="en-US" dirty="0" err="1"/>
              <a:t>matplotlib.pyplot</a:t>
            </a:r>
            <a:r>
              <a:rPr lang="en-US" dirty="0"/>
              <a:t> as </a:t>
            </a:r>
            <a:r>
              <a:rPr lang="en-US" dirty="0" err="1"/>
              <a:t>plt</a:t>
            </a:r>
            <a:endParaRPr lang="tr-TR" dirty="0"/>
          </a:p>
          <a:p>
            <a:pPr lvl="2"/>
            <a:r>
              <a:rPr lang="tr-TR" dirty="0" err="1"/>
              <a:t>Image.open</a:t>
            </a:r>
            <a:endParaRPr lang="tr-TR" dirty="0"/>
          </a:p>
          <a:p>
            <a:pPr lvl="2"/>
            <a:r>
              <a:rPr lang="tr-TR" dirty="0" err="1"/>
              <a:t>np.asarray</a:t>
            </a:r>
            <a:r>
              <a:rPr lang="tr-TR" dirty="0"/>
              <a:t>(</a:t>
            </a:r>
            <a:r>
              <a:rPr lang="tr-TR" dirty="0" err="1"/>
              <a:t>pic</a:t>
            </a:r>
            <a:r>
              <a:rPr lang="tr-TR" dirty="0"/>
              <a:t>)</a:t>
            </a:r>
          </a:p>
          <a:p>
            <a:pPr lvl="2"/>
            <a:r>
              <a:rPr lang="tr-TR" dirty="0" err="1"/>
              <a:t>pic_arr.shape</a:t>
            </a:r>
            <a:r>
              <a:rPr lang="tr-TR" dirty="0"/>
              <a:t>: (1300,1950,3) </a:t>
            </a:r>
            <a:r>
              <a:rPr lang="tr-TR" dirty="0" err="1"/>
              <a:t>shape</a:t>
            </a:r>
            <a:endParaRPr lang="tr-TR" dirty="0"/>
          </a:p>
          <a:p>
            <a:pPr lvl="2"/>
            <a:r>
              <a:rPr lang="tr-TR" dirty="0" err="1"/>
              <a:t>plt.imshow</a:t>
            </a:r>
            <a:r>
              <a:rPr lang="tr-TR" dirty="0"/>
              <a:t>(</a:t>
            </a:r>
            <a:r>
              <a:rPr lang="tr-TR" dirty="0" err="1"/>
              <a:t>pic_arr</a:t>
            </a:r>
            <a:r>
              <a:rPr lang="tr-TR" dirty="0"/>
              <a:t>)</a:t>
            </a:r>
          </a:p>
          <a:p>
            <a:pPr lvl="2"/>
            <a:r>
              <a:rPr lang="en-US" dirty="0" err="1"/>
              <a:t>pic_red</a:t>
            </a:r>
            <a:r>
              <a:rPr lang="en-US" dirty="0"/>
              <a:t> = </a:t>
            </a:r>
            <a:r>
              <a:rPr lang="en-US" dirty="0" err="1"/>
              <a:t>pic_arr.copy</a:t>
            </a:r>
            <a:r>
              <a:rPr lang="en-US" dirty="0"/>
              <a:t>()</a:t>
            </a:r>
            <a:r>
              <a:rPr lang="tr-TR" dirty="0"/>
              <a:t>, </a:t>
            </a:r>
            <a:r>
              <a:rPr lang="tr-TR" dirty="0" err="1"/>
              <a:t>pic_red</a:t>
            </a:r>
            <a:r>
              <a:rPr lang="tr-TR" dirty="0"/>
              <a:t>[:, :, 1] = 0 , </a:t>
            </a:r>
            <a:r>
              <a:rPr lang="tr-TR" dirty="0" err="1"/>
              <a:t>pic_red</a:t>
            </a:r>
            <a:r>
              <a:rPr lang="tr-TR" dirty="0"/>
              <a:t>[:, :, 2] = 0 </a:t>
            </a:r>
          </a:p>
          <a:p>
            <a:pPr lvl="2"/>
            <a:endParaRPr lang="tr-TR" dirty="0"/>
          </a:p>
        </p:txBody>
      </p:sp>
      <p:sp>
        <p:nvSpPr>
          <p:cNvPr id="4" name="Slayt Numarası Yer Tutucusu 3">
            <a:extLst>
              <a:ext uri="{FF2B5EF4-FFF2-40B4-BE49-F238E27FC236}">
                <a16:creationId xmlns:a16="http://schemas.microsoft.com/office/drawing/2014/main" id="{2B4DCF3B-658B-E879-F6A9-74A9E5C04518}"/>
              </a:ext>
            </a:extLst>
          </p:cNvPr>
          <p:cNvSpPr>
            <a:spLocks noGrp="1"/>
          </p:cNvSpPr>
          <p:nvPr>
            <p:ph type="sldNum" sz="quarter" idx="11"/>
          </p:nvPr>
        </p:nvSpPr>
        <p:spPr/>
        <p:txBody>
          <a:bodyPr/>
          <a:lstStyle/>
          <a:p>
            <a:pPr>
              <a:defRPr/>
            </a:pPr>
            <a:r>
              <a:rPr lang="en-US" altLang="en-US">
                <a:solidFill>
                  <a:srgbClr val="D52B1E"/>
                </a:solidFill>
              </a:rPr>
              <a:t> </a:t>
            </a:r>
            <a:r>
              <a:rPr lang="en-US" altLang="en-US">
                <a:solidFill>
                  <a:srgbClr val="6E6E6E"/>
                </a:solidFill>
              </a:rPr>
              <a:t> </a:t>
            </a:r>
            <a:fld id="{260ABF00-7C60-44FA-BF09-EBB1D0BB95EA}" type="slidenum">
              <a:rPr lang="en-US" altLang="en-US" smtClean="0">
                <a:solidFill>
                  <a:srgbClr val="6E6E6E"/>
                </a:solidFill>
              </a:rPr>
              <a:pPr>
                <a:defRPr/>
              </a:pPr>
              <a:t>53</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B521B65B-33FB-703C-4D1B-2B1DFF005ECA}"/>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8C1D27AA-784D-6984-6CAE-C2D977B6A422}"/>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1016566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EE93-6937-4072-B19E-04F34717AD23}"/>
              </a:ext>
            </a:extLst>
          </p:cNvPr>
          <p:cNvSpPr>
            <a:spLocks noGrp="1"/>
          </p:cNvSpPr>
          <p:nvPr>
            <p:ph type="title"/>
          </p:nvPr>
        </p:nvSpPr>
        <p:spPr/>
        <p:txBody>
          <a:bodyPr/>
          <a:lstStyle/>
          <a:p>
            <a:r>
              <a:rPr lang="en-GB" dirty="0"/>
              <a:t>OpenCV</a:t>
            </a:r>
          </a:p>
        </p:txBody>
      </p:sp>
      <p:sp>
        <p:nvSpPr>
          <p:cNvPr id="3" name="Content Placeholder 2">
            <a:extLst>
              <a:ext uri="{FF2B5EF4-FFF2-40B4-BE49-F238E27FC236}">
                <a16:creationId xmlns:a16="http://schemas.microsoft.com/office/drawing/2014/main" id="{D00668A8-3ED2-4F57-9C7D-1FB131337E30}"/>
              </a:ext>
            </a:extLst>
          </p:cNvPr>
          <p:cNvSpPr>
            <a:spLocks noGrp="1"/>
          </p:cNvSpPr>
          <p:nvPr>
            <p:ph idx="1"/>
          </p:nvPr>
        </p:nvSpPr>
        <p:spPr/>
        <p:txBody>
          <a:bodyPr/>
          <a:lstStyle/>
          <a:p>
            <a:pPr marL="0" indent="0">
              <a:buNone/>
            </a:pPr>
            <a:r>
              <a:rPr lang="en-GB" dirty="0"/>
              <a:t>Open Anaconda Prompt</a:t>
            </a:r>
          </a:p>
          <a:p>
            <a:pPr marL="0" indent="0">
              <a:buNone/>
            </a:pPr>
            <a:r>
              <a:rPr lang="en-GB" dirty="0"/>
              <a:t>Type (or paste):</a:t>
            </a:r>
          </a:p>
          <a:p>
            <a:pPr marL="0" indent="0">
              <a:buNone/>
            </a:pPr>
            <a:r>
              <a:rPr lang="en-GB" dirty="0"/>
              <a:t>	</a:t>
            </a:r>
            <a:r>
              <a:rPr lang="en-GB" dirty="0" err="1">
                <a:latin typeface="Courier New" panose="02070309020205020404" pitchFamily="49" charset="0"/>
                <a:cs typeface="Courier New" panose="02070309020205020404" pitchFamily="49" charset="0"/>
              </a:rPr>
              <a:t>conda</a:t>
            </a:r>
            <a:r>
              <a:rPr lang="en-GB" dirty="0">
                <a:latin typeface="Courier New" panose="02070309020205020404" pitchFamily="49" charset="0"/>
                <a:cs typeface="Courier New" panose="02070309020205020404" pitchFamily="49" charset="0"/>
              </a:rPr>
              <a:t> install </a:t>
            </a:r>
            <a:r>
              <a:rPr lang="en-GB" dirty="0" err="1">
                <a:latin typeface="Courier New" panose="02070309020205020404" pitchFamily="49" charset="0"/>
                <a:cs typeface="Courier New" panose="02070309020205020404" pitchFamily="49" charset="0"/>
              </a:rPr>
              <a:t>opencv</a:t>
            </a:r>
            <a:endParaRPr lang="en-GB" dirty="0">
              <a:latin typeface="Courier New" panose="02070309020205020404" pitchFamily="49" charset="0"/>
              <a:cs typeface="Courier New" panose="02070309020205020404" pitchFamily="49" charset="0"/>
            </a:endParaRPr>
          </a:p>
          <a:p>
            <a:pPr marL="0" indent="0">
              <a:buNone/>
            </a:pPr>
            <a:r>
              <a:rPr lang="en-GB" dirty="0">
                <a:latin typeface="Courier New" panose="02070309020205020404" pitchFamily="49" charset="0"/>
                <a:cs typeface="Courier New" panose="02070309020205020404" pitchFamily="49" charset="0"/>
              </a:rPr>
              <a:t>	pip install </a:t>
            </a:r>
            <a:r>
              <a:rPr lang="en-GB" dirty="0" err="1">
                <a:latin typeface="Courier New" panose="02070309020205020404" pitchFamily="49" charset="0"/>
                <a:cs typeface="Courier New" panose="02070309020205020404" pitchFamily="49" charset="0"/>
              </a:rPr>
              <a:t>opencv</a:t>
            </a:r>
            <a:r>
              <a:rPr lang="en-GB" dirty="0">
                <a:latin typeface="Courier New" panose="02070309020205020404" pitchFamily="49" charset="0"/>
                <a:cs typeface="Courier New" panose="02070309020205020404" pitchFamily="49" charset="0"/>
              </a:rPr>
              <a:t>-python</a:t>
            </a:r>
          </a:p>
          <a:p>
            <a:pPr marL="0" indent="0">
              <a:buNone/>
            </a:pPr>
            <a:endParaRPr lang="en-GB" dirty="0">
              <a:latin typeface="Courier New" panose="02070309020205020404" pitchFamily="49" charset="0"/>
              <a:cs typeface="Courier New" panose="02070309020205020404" pitchFamily="49" charset="0"/>
            </a:endParaRPr>
          </a:p>
          <a:p>
            <a:pPr marL="0" indent="0">
              <a:buNone/>
            </a:pPr>
            <a:r>
              <a:rPr lang="en-GB" dirty="0"/>
              <a:t>This should install OpenCV 4 (.7 latest stable version)</a:t>
            </a:r>
          </a:p>
        </p:txBody>
      </p:sp>
      <p:sp>
        <p:nvSpPr>
          <p:cNvPr id="4" name="Slide Number Placeholder 3">
            <a:extLst>
              <a:ext uri="{FF2B5EF4-FFF2-40B4-BE49-F238E27FC236}">
                <a16:creationId xmlns:a16="http://schemas.microsoft.com/office/drawing/2014/main" id="{07E5DCFC-1134-4E5D-91E0-4A72C9D4621F}"/>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54</a:t>
            </a:fld>
            <a:endParaRPr lang="en-US" altLang="en-US" dirty="0">
              <a:solidFill>
                <a:srgbClr val="6E6E6E"/>
              </a:solidFill>
            </a:endParaRPr>
          </a:p>
        </p:txBody>
      </p:sp>
      <p:sp>
        <p:nvSpPr>
          <p:cNvPr id="5" name="Date Placeholder 4">
            <a:extLst>
              <a:ext uri="{FF2B5EF4-FFF2-40B4-BE49-F238E27FC236}">
                <a16:creationId xmlns:a16="http://schemas.microsoft.com/office/drawing/2014/main" id="{715D66CC-385E-1FC1-6A48-4BDC5FB12F7A}"/>
              </a:ext>
            </a:extLst>
          </p:cNvPr>
          <p:cNvSpPr>
            <a:spLocks noGrp="1"/>
          </p:cNvSpPr>
          <p:nvPr>
            <p:ph type="dt" sz="half" idx="10"/>
          </p:nvPr>
        </p:nvSpPr>
        <p:spPr/>
        <p:txBody>
          <a:bodyPr/>
          <a:lstStyle/>
          <a:p>
            <a:r>
              <a:rPr lang="en-US"/>
              <a:t>2025-26 Fall</a:t>
            </a:r>
            <a:endParaRPr lang="en-GB"/>
          </a:p>
        </p:txBody>
      </p:sp>
      <p:sp>
        <p:nvSpPr>
          <p:cNvPr id="6" name="Footer Placeholder 5">
            <a:extLst>
              <a:ext uri="{FF2B5EF4-FFF2-40B4-BE49-F238E27FC236}">
                <a16:creationId xmlns:a16="http://schemas.microsoft.com/office/drawing/2014/main" id="{1D3547A2-82DC-B8C5-62B6-06FB9CB19CFB}"/>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3791703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en-US" dirty="0"/>
              <a:t>Some resources</a:t>
            </a:r>
          </a:p>
        </p:txBody>
      </p:sp>
      <p:sp>
        <p:nvSpPr>
          <p:cNvPr id="194563" name="Rectangle 3"/>
          <p:cNvSpPr>
            <a:spLocks noGrp="1" noChangeArrowheads="1"/>
          </p:cNvSpPr>
          <p:nvPr>
            <p:ph type="body" idx="1"/>
          </p:nvPr>
        </p:nvSpPr>
        <p:spPr>
          <a:xfrm>
            <a:off x="1227383" y="1785842"/>
            <a:ext cx="8989569" cy="3443358"/>
          </a:xfrm>
        </p:spPr>
        <p:txBody>
          <a:bodyPr>
            <a:normAutofit fontScale="92500" lnSpcReduction="20000"/>
          </a:bodyPr>
          <a:lstStyle/>
          <a:p>
            <a:pPr marL="0" lvl="1" indent="261938" defTabSz="179388">
              <a:lnSpc>
                <a:spcPct val="170000"/>
              </a:lnSpc>
              <a:spcBef>
                <a:spcPts val="0"/>
              </a:spcBef>
            </a:pPr>
            <a:r>
              <a:rPr lang="en-GB" altLang="en-US" sz="1400" b="1" dirty="0"/>
              <a:t>On-line Computer Vision Compendium (University of Edinburgh):</a:t>
            </a:r>
          </a:p>
          <a:p>
            <a:pPr marL="0" lvl="1" indent="-101600" defTabSz="179388">
              <a:lnSpc>
                <a:spcPct val="170000"/>
              </a:lnSpc>
              <a:spcBef>
                <a:spcPts val="0"/>
              </a:spcBef>
              <a:buNone/>
            </a:pPr>
            <a:r>
              <a:rPr lang="en-GB" altLang="en-US" sz="1400" b="1" dirty="0">
                <a:latin typeface="Consolas" panose="020B0609020204030204" pitchFamily="49" charset="0"/>
              </a:rPr>
              <a:t>	</a:t>
            </a:r>
            <a:r>
              <a:rPr lang="en-GB" altLang="en-US" sz="1400" b="1" dirty="0">
                <a:latin typeface="Consolas" panose="020B0609020204030204" pitchFamily="49" charset="0"/>
                <a:hlinkClick r:id="rId2">
                  <a:extLst>
                    <a:ext uri="{A12FA001-AC4F-418D-AE19-62706E023703}">
                      <ahyp:hlinkClr xmlns:ahyp="http://schemas.microsoft.com/office/drawing/2018/hyperlinkcolor" val="tx"/>
                    </a:ext>
                  </a:extLst>
                </a:hlinkClick>
              </a:rPr>
              <a:t>http://homepages.inf.ed.ac.uk/rbf/CVonline/</a:t>
            </a:r>
            <a:endParaRPr lang="en-GB" altLang="en-US" sz="1400" b="1" dirty="0">
              <a:latin typeface="Consolas" panose="020B0609020204030204" pitchFamily="49" charset="0"/>
            </a:endParaRPr>
          </a:p>
          <a:p>
            <a:pPr lvl="1">
              <a:lnSpc>
                <a:spcPct val="170000"/>
              </a:lnSpc>
              <a:spcBef>
                <a:spcPts val="0"/>
              </a:spcBef>
            </a:pPr>
            <a:r>
              <a:rPr lang="en-GB" altLang="en-US" sz="1400" b="1" dirty="0"/>
              <a:t>Comprehensive list of computer vision methods:</a:t>
            </a:r>
          </a:p>
          <a:p>
            <a:pPr marL="0" lvl="1" indent="-61913">
              <a:lnSpc>
                <a:spcPct val="170000"/>
              </a:lnSpc>
              <a:spcBef>
                <a:spcPts val="0"/>
              </a:spcBef>
              <a:buNone/>
            </a:pPr>
            <a:r>
              <a:rPr lang="en-GB" altLang="en-US" sz="1400" b="1" dirty="0">
                <a:latin typeface="Consolas" panose="020B0609020204030204" pitchFamily="49" charset="0"/>
                <a:hlinkClick r:id="rId3">
                  <a:extLst>
                    <a:ext uri="{A12FA001-AC4F-418D-AE19-62706E023703}">
                      <ahyp:hlinkClr xmlns:ahyp="http://schemas.microsoft.com/office/drawing/2018/hyperlinkcolor" val="tx"/>
                    </a:ext>
                  </a:extLst>
                </a:hlinkClick>
              </a:rPr>
              <a:t>https://sites.google.com/site/cvonlinewiki/home/generic-computer-vision-methods</a:t>
            </a:r>
            <a:endParaRPr lang="en-GB" altLang="en-US" sz="1400" b="1" dirty="0">
              <a:latin typeface="Consolas" panose="020B0609020204030204" pitchFamily="49" charset="0"/>
            </a:endParaRPr>
          </a:p>
          <a:p>
            <a:pPr lvl="1">
              <a:lnSpc>
                <a:spcPct val="170000"/>
              </a:lnSpc>
              <a:spcBef>
                <a:spcPts val="0"/>
              </a:spcBef>
            </a:pPr>
            <a:r>
              <a:rPr lang="en-GB" altLang="en-US" sz="1400" b="1" dirty="0"/>
              <a:t>OpenCV tutorials:</a:t>
            </a:r>
          </a:p>
          <a:p>
            <a:pPr marL="0" lvl="1" indent="-61913" defTabSz="179388">
              <a:lnSpc>
                <a:spcPct val="170000"/>
              </a:lnSpc>
              <a:spcBef>
                <a:spcPts val="0"/>
              </a:spcBef>
              <a:buNone/>
            </a:pPr>
            <a:r>
              <a:rPr lang="en-GB" altLang="en-US" sz="1400" b="1" dirty="0">
                <a:latin typeface="Consolas" panose="020B0609020204030204" pitchFamily="49" charset="0"/>
                <a:hlinkClick r:id="rId4">
                  <a:extLst>
                    <a:ext uri="{A12FA001-AC4F-418D-AE19-62706E023703}">
                      <ahyp:hlinkClr xmlns:ahyp="http://schemas.microsoft.com/office/drawing/2018/hyperlinkcolor" val="tx"/>
                    </a:ext>
                  </a:extLst>
                </a:hlinkClick>
              </a:rPr>
              <a:t>https://docs.opencv.org/4.5.0/d9/df8/tutorial_root.html</a:t>
            </a:r>
            <a:endParaRPr lang="en-GB" altLang="en-US" sz="1400" b="1" dirty="0">
              <a:latin typeface="Consolas" panose="020B0609020204030204" pitchFamily="49" charset="0"/>
            </a:endParaRPr>
          </a:p>
          <a:p>
            <a:pPr lvl="1">
              <a:lnSpc>
                <a:spcPct val="170000"/>
              </a:lnSpc>
              <a:spcBef>
                <a:spcPts val="0"/>
              </a:spcBef>
            </a:pPr>
            <a:r>
              <a:rPr lang="en-GB" altLang="en-US" sz="1400" b="1" dirty="0"/>
              <a:t>Image processing in OpenCV (but not only):</a:t>
            </a:r>
          </a:p>
          <a:p>
            <a:pPr marL="0" lvl="1" indent="-61913">
              <a:lnSpc>
                <a:spcPct val="170000"/>
              </a:lnSpc>
              <a:spcBef>
                <a:spcPts val="0"/>
              </a:spcBef>
              <a:buNone/>
            </a:pPr>
            <a:r>
              <a:rPr lang="en-GB" altLang="en-US" sz="1400" b="1" dirty="0">
                <a:latin typeface="Consolas" panose="020B0609020204030204" pitchFamily="49" charset="0"/>
                <a:hlinkClick r:id="rId5"/>
              </a:rPr>
              <a:t>https://docs.opencv.org/4.5.0/d2/d96/tutorial_py_table_of_contents_imgproc.html</a:t>
            </a:r>
            <a:endParaRPr lang="en-GB" altLang="en-US" sz="1400" b="1" dirty="0">
              <a:latin typeface="Consolas" panose="020B0609020204030204" pitchFamily="49" charset="0"/>
            </a:endParaRPr>
          </a:p>
          <a:p>
            <a:pPr marL="395287" lvl="2" indent="0">
              <a:lnSpc>
                <a:spcPct val="170000"/>
              </a:lnSpc>
              <a:spcBef>
                <a:spcPts val="0"/>
              </a:spcBef>
              <a:buNone/>
            </a:pPr>
            <a:endParaRPr lang="en-GB" altLang="en-US" sz="1050" b="1" dirty="0"/>
          </a:p>
          <a:p>
            <a:pPr marL="395287" lvl="2" indent="0">
              <a:lnSpc>
                <a:spcPct val="170000"/>
              </a:lnSpc>
              <a:spcBef>
                <a:spcPts val="0"/>
              </a:spcBef>
              <a:buNone/>
            </a:pPr>
            <a:endParaRPr lang="en-GB" altLang="en-US" sz="1400" b="1" dirty="0">
              <a:cs typeface="Consolas" panose="020B0609020204030204" pitchFamily="49" charset="0"/>
            </a:endParaRPr>
          </a:p>
          <a:p>
            <a:pPr marL="0" lvl="2" indent="0">
              <a:lnSpc>
                <a:spcPct val="170000"/>
              </a:lnSpc>
              <a:spcBef>
                <a:spcPts val="0"/>
              </a:spcBef>
              <a:buNone/>
            </a:pPr>
            <a:r>
              <a:rPr lang="en-GB" altLang="en-US" sz="1400" b="1" dirty="0">
                <a:cs typeface="Consolas" panose="020B0609020204030204" pitchFamily="49" charset="0"/>
              </a:rPr>
              <a:t>In </a:t>
            </a:r>
            <a:r>
              <a:rPr lang="en-GB" altLang="en-US" sz="1400" b="1" dirty="0" err="1">
                <a:cs typeface="Consolas" panose="020B0609020204030204" pitchFamily="49" charset="0"/>
              </a:rPr>
              <a:t>OpenCV</a:t>
            </a:r>
            <a:r>
              <a:rPr lang="en-GB" altLang="en-US" sz="1400" b="1" dirty="0">
                <a:cs typeface="Consolas" panose="020B0609020204030204" pitchFamily="49" charset="0"/>
              </a:rPr>
              <a:t>, make sure you are looking at the Python code, not C++</a:t>
            </a:r>
          </a:p>
        </p:txBody>
      </p:sp>
      <p:sp>
        <p:nvSpPr>
          <p:cNvPr id="2" name="Date Placeholder 1">
            <a:extLst>
              <a:ext uri="{FF2B5EF4-FFF2-40B4-BE49-F238E27FC236}">
                <a16:creationId xmlns:a16="http://schemas.microsoft.com/office/drawing/2014/main" id="{4FB24278-AC1D-7973-0128-85E7DBDE968A}"/>
              </a:ext>
            </a:extLst>
          </p:cNvPr>
          <p:cNvSpPr>
            <a:spLocks noGrp="1"/>
          </p:cNvSpPr>
          <p:nvPr>
            <p:ph type="dt" sz="half" idx="10"/>
          </p:nvPr>
        </p:nvSpPr>
        <p:spPr/>
        <p:txBody>
          <a:bodyPr/>
          <a:lstStyle/>
          <a:p>
            <a:r>
              <a:rPr lang="en-US"/>
              <a:t>2025-26 Fall</a:t>
            </a:r>
            <a:endParaRPr lang="en-GB"/>
          </a:p>
        </p:txBody>
      </p:sp>
      <p:sp>
        <p:nvSpPr>
          <p:cNvPr id="3" name="Footer Placeholder 2">
            <a:extLst>
              <a:ext uri="{FF2B5EF4-FFF2-40B4-BE49-F238E27FC236}">
                <a16:creationId xmlns:a16="http://schemas.microsoft.com/office/drawing/2014/main" id="{C67C9B4A-75AB-CB05-48DF-786549393152}"/>
              </a:ext>
            </a:extLst>
          </p:cNvPr>
          <p:cNvSpPr>
            <a:spLocks noGrp="1"/>
          </p:cNvSpPr>
          <p:nvPr>
            <p:ph type="ftr" sz="quarter" idx="11"/>
          </p:nvPr>
        </p:nvSpPr>
        <p:spPr/>
        <p:txBody>
          <a:bodyPr/>
          <a:lstStyle/>
          <a:p>
            <a:r>
              <a:rPr lang="en-GB"/>
              <a:t>PDE3802 - AI in Robotics</a:t>
            </a:r>
          </a:p>
        </p:txBody>
      </p:sp>
      <p:sp>
        <p:nvSpPr>
          <p:cNvPr id="4" name="Slide Number Placeholder 3">
            <a:extLst>
              <a:ext uri="{FF2B5EF4-FFF2-40B4-BE49-F238E27FC236}">
                <a16:creationId xmlns:a16="http://schemas.microsoft.com/office/drawing/2014/main" id="{88D34165-4EA9-A778-97AE-85E6E9637E21}"/>
              </a:ext>
            </a:extLst>
          </p:cNvPr>
          <p:cNvSpPr>
            <a:spLocks noGrp="1"/>
          </p:cNvSpPr>
          <p:nvPr>
            <p:ph type="sldNum" sz="quarter" idx="12"/>
          </p:nvPr>
        </p:nvSpPr>
        <p:spPr/>
        <p:txBody>
          <a:bodyPr/>
          <a:lstStyle/>
          <a:p>
            <a:fld id="{3612906B-0D48-4D44-A2FA-F5590F1ECEEB}" type="slidenum">
              <a:rPr lang="en-GB" smtClean="0"/>
              <a:t>55</a:t>
            </a:fld>
            <a:endParaRPr lang="en-GB"/>
          </a:p>
        </p:txBody>
      </p:sp>
    </p:spTree>
    <p:extLst>
      <p:ext uri="{BB962C8B-B14F-4D97-AF65-F5344CB8AC3E}">
        <p14:creationId xmlns:p14="http://schemas.microsoft.com/office/powerpoint/2010/main" val="2031576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BCF3-5437-48D7-86BC-D9EE96C1CAC4}"/>
              </a:ext>
            </a:extLst>
          </p:cNvPr>
          <p:cNvSpPr>
            <a:spLocks noGrp="1"/>
          </p:cNvSpPr>
          <p:nvPr>
            <p:ph type="title"/>
          </p:nvPr>
        </p:nvSpPr>
        <p:spPr/>
        <p:txBody>
          <a:bodyPr/>
          <a:lstStyle/>
          <a:p>
            <a:r>
              <a:rPr lang="en-GB" dirty="0"/>
              <a:t>Colour spectrum and human rods</a:t>
            </a:r>
          </a:p>
        </p:txBody>
      </p:sp>
      <p:sp>
        <p:nvSpPr>
          <p:cNvPr id="4" name="Slide Number Placeholder 3">
            <a:extLst>
              <a:ext uri="{FF2B5EF4-FFF2-40B4-BE49-F238E27FC236}">
                <a16:creationId xmlns:a16="http://schemas.microsoft.com/office/drawing/2014/main" id="{5670F560-9BFA-43EE-A5E8-4C4C3B6717AE}"/>
              </a:ext>
            </a:extLst>
          </p:cNvPr>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6</a:t>
            </a:fld>
            <a:endParaRPr lang="en-US" altLang="en-US" dirty="0">
              <a:solidFill>
                <a:srgbClr val="6E6E6E"/>
              </a:solidFill>
            </a:endParaRPr>
          </a:p>
        </p:txBody>
      </p:sp>
      <p:pic>
        <p:nvPicPr>
          <p:cNvPr id="7" name="Picture 6" descr="Diagram&#10;&#10;Description automatically generated">
            <a:extLst>
              <a:ext uri="{FF2B5EF4-FFF2-40B4-BE49-F238E27FC236}">
                <a16:creationId xmlns:a16="http://schemas.microsoft.com/office/drawing/2014/main" id="{392EE5A3-50C4-4C70-9568-07A551D66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864" y="1556792"/>
            <a:ext cx="5812239" cy="3672408"/>
          </a:xfrm>
          <a:prstGeom prst="rect">
            <a:avLst/>
          </a:prstGeom>
        </p:spPr>
      </p:pic>
      <p:sp>
        <p:nvSpPr>
          <p:cNvPr id="3" name="Date Placeholder 2">
            <a:extLst>
              <a:ext uri="{FF2B5EF4-FFF2-40B4-BE49-F238E27FC236}">
                <a16:creationId xmlns:a16="http://schemas.microsoft.com/office/drawing/2014/main" id="{5643570C-0DC6-59C1-21D3-BAEC48B9A883}"/>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83E410F9-6F83-7784-7E8B-57CF8FBA949C}"/>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77917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human and animal visible spectr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3992" y="1844825"/>
            <a:ext cx="4536504" cy="377442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Image result for human and animal visible spect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553" y="2276872"/>
            <a:ext cx="3737911" cy="259228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GB" dirty="0"/>
              <a:t>Photoreceptors in different species</a:t>
            </a:r>
          </a:p>
        </p:txBody>
      </p:sp>
      <p:sp>
        <p:nvSpPr>
          <p:cNvPr id="2" name="Date Placeholder 1">
            <a:extLst>
              <a:ext uri="{FF2B5EF4-FFF2-40B4-BE49-F238E27FC236}">
                <a16:creationId xmlns:a16="http://schemas.microsoft.com/office/drawing/2014/main" id="{79E18048-6AF4-3E51-2C56-875BC97705BD}"/>
              </a:ext>
            </a:extLst>
          </p:cNvPr>
          <p:cNvSpPr>
            <a:spLocks noGrp="1"/>
          </p:cNvSpPr>
          <p:nvPr>
            <p:ph type="dt" sz="half" idx="10"/>
          </p:nvPr>
        </p:nvSpPr>
        <p:spPr/>
        <p:txBody>
          <a:bodyPr/>
          <a:lstStyle/>
          <a:p>
            <a:r>
              <a:rPr lang="en-US"/>
              <a:t>2025-26 Fall</a:t>
            </a:r>
            <a:endParaRPr lang="en-GB" dirty="0"/>
          </a:p>
        </p:txBody>
      </p:sp>
      <p:sp>
        <p:nvSpPr>
          <p:cNvPr id="4" name="Footer Placeholder 3">
            <a:extLst>
              <a:ext uri="{FF2B5EF4-FFF2-40B4-BE49-F238E27FC236}">
                <a16:creationId xmlns:a16="http://schemas.microsoft.com/office/drawing/2014/main" id="{AFA942B5-2E71-98EC-C03C-91233C21EE33}"/>
              </a:ext>
            </a:extLst>
          </p:cNvPr>
          <p:cNvSpPr>
            <a:spLocks noGrp="1"/>
          </p:cNvSpPr>
          <p:nvPr>
            <p:ph type="ftr" sz="quarter" idx="11"/>
          </p:nvPr>
        </p:nvSpPr>
        <p:spPr/>
        <p:txBody>
          <a:bodyPr/>
          <a:lstStyle/>
          <a:p>
            <a:r>
              <a:rPr lang="en-GB"/>
              <a:t>PDE3802 - AI in Robotics</a:t>
            </a:r>
            <a:endParaRPr lang="en-GB" dirty="0"/>
          </a:p>
        </p:txBody>
      </p:sp>
      <p:sp>
        <p:nvSpPr>
          <p:cNvPr id="5" name="Slide Number Placeholder 4">
            <a:extLst>
              <a:ext uri="{FF2B5EF4-FFF2-40B4-BE49-F238E27FC236}">
                <a16:creationId xmlns:a16="http://schemas.microsoft.com/office/drawing/2014/main" id="{6F2F060C-4B9D-B0B7-F2BA-679EC0E8B719}"/>
              </a:ext>
            </a:extLst>
          </p:cNvPr>
          <p:cNvSpPr>
            <a:spLocks noGrp="1"/>
          </p:cNvSpPr>
          <p:nvPr>
            <p:ph type="sldNum" sz="quarter" idx="12"/>
          </p:nvPr>
        </p:nvSpPr>
        <p:spPr/>
        <p:txBody>
          <a:bodyPr/>
          <a:lstStyle/>
          <a:p>
            <a:fld id="{3612906B-0D48-4D44-A2FA-F5590F1ECEEB}" type="slidenum">
              <a:rPr lang="en-GB" smtClean="0"/>
              <a:t>7</a:t>
            </a:fld>
            <a:endParaRPr lang="en-GB"/>
          </a:p>
        </p:txBody>
      </p:sp>
    </p:spTree>
    <p:extLst>
      <p:ext uri="{BB962C8B-B14F-4D97-AF65-F5344CB8AC3E}">
        <p14:creationId xmlns:p14="http://schemas.microsoft.com/office/powerpoint/2010/main" val="284490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213" y="188641"/>
            <a:ext cx="8208962" cy="409971"/>
          </a:xfrm>
        </p:spPr>
        <p:txBody>
          <a:bodyPr>
            <a:normAutofit fontScale="90000"/>
          </a:bodyPr>
          <a:lstStyle/>
          <a:p>
            <a:r>
              <a:rPr lang="en-GB" dirty="0"/>
              <a:t>Animal vision</a:t>
            </a:r>
          </a:p>
        </p:txBody>
      </p:sp>
      <p:sp>
        <p:nvSpPr>
          <p:cNvPr id="4" name="Slide Number Placeholder 3"/>
          <p:cNvSpPr>
            <a:spLocks noGrp="1"/>
          </p:cNvSpPr>
          <p:nvPr>
            <p:ph type="sldNum" sz="quarter" idx="11"/>
          </p:nvPr>
        </p:nvSpPr>
        <p:spPr/>
        <p:txBody>
          <a:bodyPr/>
          <a:lstStyle/>
          <a:p>
            <a:pPr>
              <a:defRPr/>
            </a:pPr>
            <a:r>
              <a:rPr lang="en-US" altLang="en-US">
                <a:solidFill>
                  <a:srgbClr val="D52B1E"/>
                </a:solidFill>
              </a:rPr>
              <a:t> </a:t>
            </a:r>
            <a:fld id="{260ABF00-7C60-44FA-BF09-EBB1D0BB95EA}" type="slidenum">
              <a:rPr lang="en-US" altLang="en-US" smtClean="0">
                <a:solidFill>
                  <a:srgbClr val="6E6E6E"/>
                </a:solidFill>
              </a:rPr>
              <a:pPr>
                <a:defRPr/>
              </a:pPr>
              <a:t>8</a:t>
            </a:fld>
            <a:endParaRPr lang="en-US" altLang="en-US" dirty="0">
              <a:solidFill>
                <a:srgbClr val="6E6E6E"/>
              </a:solidFill>
            </a:endParaRPr>
          </a:p>
        </p:txBody>
      </p:sp>
      <p:pic>
        <p:nvPicPr>
          <p:cNvPr id="21506" name="Picture 2" descr="Image result for what do animal se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37529" y="786260"/>
            <a:ext cx="304800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what do animal se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15675" y="790087"/>
            <a:ext cx="3028950" cy="1552576"/>
          </a:xfrm>
          <a:prstGeom prst="rect">
            <a:avLst/>
          </a:prstGeom>
          <a:noFill/>
          <a:extLst>
            <a:ext uri="{909E8E84-426E-40DD-AFC4-6F175D3DCCD1}">
              <a14:hiddenFill xmlns:a14="http://schemas.microsoft.com/office/drawing/2010/main">
                <a:solidFill>
                  <a:srgbClr val="FFFFFF"/>
                </a:solidFill>
              </a14:hiddenFill>
            </a:ext>
          </a:extLst>
        </p:spPr>
      </p:pic>
      <p:pic>
        <p:nvPicPr>
          <p:cNvPr id="21511" name="Picture 7" descr="Image result for what do animal se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285466" y="4061148"/>
            <a:ext cx="3048000" cy="1457326"/>
          </a:xfrm>
          <a:prstGeom prst="rect">
            <a:avLst/>
          </a:prstGeom>
          <a:noFill/>
          <a:extLst>
            <a:ext uri="{909E8E84-426E-40DD-AFC4-6F175D3DCCD1}">
              <a14:hiddenFill xmlns:a14="http://schemas.microsoft.com/office/drawing/2010/main">
                <a:solidFill>
                  <a:srgbClr val="FFFFFF"/>
                </a:solidFill>
              </a14:hiddenFill>
            </a:ext>
          </a:extLst>
        </p:spPr>
      </p:pic>
      <p:pic>
        <p:nvPicPr>
          <p:cNvPr id="21515" name="Picture 11" descr="Image result for what do animal se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475789"/>
            <a:ext cx="3028950" cy="1467148"/>
          </a:xfrm>
          <a:prstGeom prst="rect">
            <a:avLst/>
          </a:prstGeom>
          <a:noFill/>
          <a:extLst>
            <a:ext uri="{909E8E84-426E-40DD-AFC4-6F175D3DCCD1}">
              <a14:hiddenFill xmlns:a14="http://schemas.microsoft.com/office/drawing/2010/main">
                <a:solidFill>
                  <a:srgbClr val="FFFFFF"/>
                </a:solidFill>
              </a14:hiddenFill>
            </a:ext>
          </a:extLst>
        </p:spPr>
      </p:pic>
      <p:pic>
        <p:nvPicPr>
          <p:cNvPr id="21517" name="Picture 13" descr="Image result for what do animal see"/>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711624" y="4098940"/>
            <a:ext cx="3368745" cy="1419534"/>
          </a:xfrm>
          <a:prstGeom prst="rect">
            <a:avLst/>
          </a:prstGeom>
          <a:noFill/>
          <a:extLst>
            <a:ext uri="{909E8E84-426E-40DD-AFC4-6F175D3DCCD1}">
              <a14:hiddenFill xmlns:a14="http://schemas.microsoft.com/office/drawing/2010/main">
                <a:solidFill>
                  <a:srgbClr val="FFFFFF"/>
                </a:solidFill>
              </a14:hiddenFill>
            </a:ext>
          </a:extLst>
        </p:spPr>
      </p:pic>
      <p:pic>
        <p:nvPicPr>
          <p:cNvPr id="21519" name="Picture 15" descr="Image result for what do animal see"/>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7725678" y="2475789"/>
            <a:ext cx="2942322" cy="1457327"/>
          </a:xfrm>
          <a:prstGeom prst="rect">
            <a:avLst/>
          </a:prstGeom>
          <a:noFill/>
          <a:extLst>
            <a:ext uri="{909E8E84-426E-40DD-AFC4-6F175D3DCCD1}">
              <a14:hiddenFill xmlns:a14="http://schemas.microsoft.com/office/drawing/2010/main">
                <a:solidFill>
                  <a:srgbClr val="FFFFFF"/>
                </a:solidFill>
              </a14:hiddenFill>
            </a:ext>
          </a:extLst>
        </p:spPr>
      </p:pic>
      <p:pic>
        <p:nvPicPr>
          <p:cNvPr id="21521" name="Picture 17" descr="Image result for what do animal se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639397" y="2470697"/>
            <a:ext cx="2999834" cy="1462419"/>
          </a:xfrm>
          <a:prstGeom prst="rect">
            <a:avLst/>
          </a:prstGeom>
          <a:noFill/>
          <a:extLst>
            <a:ext uri="{909E8E84-426E-40DD-AFC4-6F175D3DCCD1}">
              <a14:hiddenFill xmlns:a14="http://schemas.microsoft.com/office/drawing/2010/main">
                <a:solidFill>
                  <a:srgbClr val="FFFFFF"/>
                </a:solidFill>
              </a14:hiddenFill>
            </a:ext>
          </a:extLst>
        </p:spPr>
      </p:pic>
      <p:pic>
        <p:nvPicPr>
          <p:cNvPr id="21523" name="Picture 19" descr="Image result for what do animal see"/>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862102" y="782702"/>
            <a:ext cx="2762590" cy="15525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91CF4B4-7272-45E2-80C8-CFEF72D98CDD}"/>
              </a:ext>
            </a:extLst>
          </p:cNvPr>
          <p:cNvSpPr txBox="1"/>
          <p:nvPr/>
        </p:nvSpPr>
        <p:spPr>
          <a:xfrm>
            <a:off x="1524000" y="5911879"/>
            <a:ext cx="9100692" cy="523220"/>
          </a:xfrm>
          <a:prstGeom prst="rect">
            <a:avLst/>
          </a:prstGeom>
          <a:noFill/>
        </p:spPr>
        <p:txBody>
          <a:bodyPr wrap="square">
            <a:spAutoFit/>
          </a:bodyPr>
          <a:lstStyle/>
          <a:p>
            <a:pPr>
              <a:defRPr/>
            </a:pPr>
            <a:r>
              <a:rPr lang="en-GB" sz="1400" dirty="0">
                <a:solidFill>
                  <a:srgbClr val="6E6E6E"/>
                </a:solidFill>
                <a:latin typeface="Arial"/>
                <a:hlinkClick r:id="rId11"/>
              </a:rPr>
              <a:t>http://www.nhm.ac.uk/discover/how-do-other-animals-see-the-world.html</a:t>
            </a:r>
            <a:endParaRPr lang="en-GB" sz="1400" dirty="0">
              <a:solidFill>
                <a:srgbClr val="6E6E6E"/>
              </a:solidFill>
              <a:latin typeface="Arial"/>
            </a:endParaRPr>
          </a:p>
          <a:p>
            <a:pPr>
              <a:defRPr/>
            </a:pPr>
            <a:r>
              <a:rPr lang="en-GB" sz="1400" dirty="0">
                <a:hlinkClick r:id="rId12"/>
              </a:rPr>
              <a:t>http://designtaxi.com/news/381848/Watch-Fascinating-Look-At-How-Cats-Snakes-Other-Animals-See-Our-World/</a:t>
            </a:r>
            <a:endParaRPr lang="en-GB" sz="1400" dirty="0">
              <a:solidFill>
                <a:srgbClr val="6E6E6E"/>
              </a:solidFill>
              <a:latin typeface="Arial"/>
            </a:endParaRPr>
          </a:p>
        </p:txBody>
      </p:sp>
      <p:sp>
        <p:nvSpPr>
          <p:cNvPr id="3" name="Date Placeholder 2">
            <a:extLst>
              <a:ext uri="{FF2B5EF4-FFF2-40B4-BE49-F238E27FC236}">
                <a16:creationId xmlns:a16="http://schemas.microsoft.com/office/drawing/2014/main" id="{E6FDB1FE-F160-7B58-E3C9-D0ACC503B28B}"/>
              </a:ext>
            </a:extLst>
          </p:cNvPr>
          <p:cNvSpPr>
            <a:spLocks noGrp="1"/>
          </p:cNvSpPr>
          <p:nvPr>
            <p:ph type="dt" sz="half" idx="10"/>
          </p:nvPr>
        </p:nvSpPr>
        <p:spPr/>
        <p:txBody>
          <a:bodyPr/>
          <a:lstStyle/>
          <a:p>
            <a:r>
              <a:rPr lang="en-US"/>
              <a:t>2025-26 Fall</a:t>
            </a:r>
            <a:endParaRPr lang="en-GB"/>
          </a:p>
        </p:txBody>
      </p:sp>
      <p:sp>
        <p:nvSpPr>
          <p:cNvPr id="5" name="Footer Placeholder 4">
            <a:extLst>
              <a:ext uri="{FF2B5EF4-FFF2-40B4-BE49-F238E27FC236}">
                <a16:creationId xmlns:a16="http://schemas.microsoft.com/office/drawing/2014/main" id="{D3AF68BB-C1B6-E437-4331-7B3632509F10}"/>
              </a:ext>
            </a:extLst>
          </p:cNvPr>
          <p:cNvSpPr>
            <a:spLocks noGrp="1"/>
          </p:cNvSpPr>
          <p:nvPr>
            <p:ph type="ftr" sz="quarter" idx="11"/>
          </p:nvPr>
        </p:nvSpPr>
        <p:spPr/>
        <p:txBody>
          <a:bodyPr/>
          <a:lstStyle/>
          <a:p>
            <a:r>
              <a:rPr lang="en-GB"/>
              <a:t>PDE3802 - AI in Robotics</a:t>
            </a:r>
          </a:p>
        </p:txBody>
      </p:sp>
    </p:spTree>
    <p:extLst>
      <p:ext uri="{BB962C8B-B14F-4D97-AF65-F5344CB8AC3E}">
        <p14:creationId xmlns:p14="http://schemas.microsoft.com/office/powerpoint/2010/main" val="683170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Box 8"/>
          <p:cNvSpPr txBox="1">
            <a:spLocks noChangeArrowheads="1"/>
          </p:cNvSpPr>
          <p:nvPr/>
        </p:nvSpPr>
        <p:spPr bwMode="auto">
          <a:xfrm>
            <a:off x="2063552" y="1254290"/>
            <a:ext cx="5904656"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solidFill>
                  <a:schemeClr val="accent1"/>
                </a:solidFill>
              </a:rPr>
              <a:t>Compound eyes</a:t>
            </a:r>
          </a:p>
          <a:p>
            <a:pPr eaLnBrk="1" hangingPunct="1"/>
            <a:endParaRPr lang="en-US" altLang="en-US" dirty="0">
              <a:solidFill>
                <a:schemeClr val="accent1"/>
              </a:solidFill>
            </a:endParaRPr>
          </a:p>
          <a:p>
            <a:pPr eaLnBrk="1" hangingPunct="1"/>
            <a:endParaRPr lang="en-US" altLang="en-US" dirty="0">
              <a:solidFill>
                <a:schemeClr val="accent1"/>
              </a:solidFill>
            </a:endParaRPr>
          </a:p>
          <a:p>
            <a:pPr eaLnBrk="1" hangingPunct="1"/>
            <a:endParaRPr lang="en-US" altLang="en-US" dirty="0">
              <a:solidFill>
                <a:schemeClr val="accent1"/>
              </a:solidFill>
            </a:endParaRPr>
          </a:p>
          <a:p>
            <a:pPr eaLnBrk="1" hangingPunct="1"/>
            <a:endParaRPr lang="en-US" altLang="en-US" dirty="0">
              <a:solidFill>
                <a:schemeClr val="accent1"/>
              </a:solidFill>
            </a:endParaRPr>
          </a:p>
          <a:p>
            <a:pPr eaLnBrk="1" hangingPunct="1"/>
            <a:endParaRPr lang="en-US" altLang="en-US" dirty="0">
              <a:solidFill>
                <a:schemeClr val="accent1"/>
              </a:solidFill>
            </a:endParaRPr>
          </a:p>
          <a:p>
            <a:pPr eaLnBrk="1" hangingPunct="1"/>
            <a:r>
              <a:rPr lang="en-US" altLang="en-US" dirty="0">
                <a:solidFill>
                  <a:schemeClr val="accent1"/>
                </a:solidFill>
              </a:rPr>
              <a:t>Eight photoreceptors arranged in a regular pattern: automatic “map building”</a:t>
            </a:r>
          </a:p>
          <a:p>
            <a:pPr eaLnBrk="1" hangingPunct="1"/>
            <a:endParaRPr lang="en-US" altLang="en-US" dirty="0">
              <a:solidFill>
                <a:schemeClr val="accent1"/>
              </a:solidFill>
            </a:endParaRPr>
          </a:p>
          <a:p>
            <a:pPr eaLnBrk="1" hangingPunct="1"/>
            <a:r>
              <a:rPr lang="en-US" altLang="en-US" dirty="0">
                <a:solidFill>
                  <a:schemeClr val="accent1"/>
                </a:solidFill>
              </a:rPr>
              <a:t>Poor spatial quality and light sensitivity but extremely fast, almost omnidirectional, movement detection</a:t>
            </a:r>
          </a:p>
          <a:p>
            <a:pPr eaLnBrk="1" hangingPunct="1"/>
            <a:endParaRPr lang="en-US" altLang="en-US" dirty="0">
              <a:solidFill>
                <a:schemeClr val="accent1"/>
              </a:solidFill>
            </a:endParaRPr>
          </a:p>
          <a:p>
            <a:pPr eaLnBrk="1" hangingPunct="1"/>
            <a:endParaRPr lang="en-US" altLang="en-US" dirty="0">
              <a:solidFill>
                <a:schemeClr val="accent1"/>
              </a:solidFill>
            </a:endParaRPr>
          </a:p>
          <a:p>
            <a:pPr eaLnBrk="1" hangingPunct="1"/>
            <a:endParaRPr lang="en-US" altLang="en-US" dirty="0">
              <a:solidFill>
                <a:schemeClr val="accent1"/>
              </a:solidFill>
            </a:endParaRPr>
          </a:p>
          <a:p>
            <a:pPr eaLnBrk="1" hangingPunct="1"/>
            <a:endParaRPr lang="en-US" altLang="en-US" dirty="0">
              <a:solidFill>
                <a:schemeClr val="accent1"/>
              </a:solidFill>
            </a:endParaRPr>
          </a:p>
          <a:p>
            <a:pPr eaLnBrk="1" hangingPunct="1"/>
            <a:endParaRPr lang="en-US" altLang="en-US" dirty="0">
              <a:solidFill>
                <a:schemeClr val="accent1"/>
              </a:solidFill>
            </a:endParaRPr>
          </a:p>
          <a:p>
            <a:pPr eaLnBrk="1" hangingPunct="1"/>
            <a:endParaRPr lang="en-US" altLang="en-US" dirty="0">
              <a:solidFill>
                <a:schemeClr val="accent1"/>
              </a:solidFill>
            </a:endParaRPr>
          </a:p>
        </p:txBody>
      </p:sp>
      <p:pic>
        <p:nvPicPr>
          <p:cNvPr id="36866" name="Content Placeholder 5" descr="drosophila ommatidia.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62" r="-1488"/>
          <a:stretch/>
        </p:blipFill>
        <p:spPr>
          <a:xfrm>
            <a:off x="5464137" y="1556792"/>
            <a:ext cx="1263725" cy="1681898"/>
          </a:xfrm>
        </p:spPr>
      </p:pic>
      <p:pic>
        <p:nvPicPr>
          <p:cNvPr id="36867" name="Picture 6" descr="fruit fl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09043" y="1808353"/>
            <a:ext cx="2144713"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GB" dirty="0"/>
              <a:t>Reactive vision (</a:t>
            </a:r>
            <a:r>
              <a:rPr lang="en-US" dirty="0"/>
              <a:t>e</a:t>
            </a:r>
            <a:r>
              <a:rPr lang="en-US" altLang="en-US" dirty="0"/>
              <a:t>.g. drosophila fly</a:t>
            </a:r>
            <a:r>
              <a:rPr lang="en-GB" dirty="0"/>
              <a:t>)</a:t>
            </a:r>
          </a:p>
        </p:txBody>
      </p:sp>
      <p:pic>
        <p:nvPicPr>
          <p:cNvPr id="8" name="Picture 4" descr="cameras modeled out of fly eye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34580" y="1556792"/>
            <a:ext cx="2127144" cy="4822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63824D31-5A18-BDA4-1123-B4ED5FC8CC6F}"/>
              </a:ext>
            </a:extLst>
          </p:cNvPr>
          <p:cNvSpPr>
            <a:spLocks noGrp="1"/>
          </p:cNvSpPr>
          <p:nvPr>
            <p:ph type="dt" sz="half" idx="10"/>
          </p:nvPr>
        </p:nvSpPr>
        <p:spPr/>
        <p:txBody>
          <a:bodyPr/>
          <a:lstStyle/>
          <a:p>
            <a:r>
              <a:rPr lang="en-US"/>
              <a:t>2025-26 Fall</a:t>
            </a:r>
            <a:endParaRPr lang="en-GB"/>
          </a:p>
        </p:txBody>
      </p:sp>
      <p:sp>
        <p:nvSpPr>
          <p:cNvPr id="4" name="Footer Placeholder 3">
            <a:extLst>
              <a:ext uri="{FF2B5EF4-FFF2-40B4-BE49-F238E27FC236}">
                <a16:creationId xmlns:a16="http://schemas.microsoft.com/office/drawing/2014/main" id="{C84C5345-2D36-D274-EFC4-5F6FFA269F4C}"/>
              </a:ext>
            </a:extLst>
          </p:cNvPr>
          <p:cNvSpPr>
            <a:spLocks noGrp="1"/>
          </p:cNvSpPr>
          <p:nvPr>
            <p:ph type="ftr" sz="quarter" idx="11"/>
          </p:nvPr>
        </p:nvSpPr>
        <p:spPr/>
        <p:txBody>
          <a:bodyPr/>
          <a:lstStyle/>
          <a:p>
            <a:r>
              <a:rPr lang="en-GB"/>
              <a:t>PDE3802 - AI in Robotics</a:t>
            </a:r>
          </a:p>
        </p:txBody>
      </p:sp>
      <p:sp>
        <p:nvSpPr>
          <p:cNvPr id="5" name="Slide Number Placeholder 4">
            <a:extLst>
              <a:ext uri="{FF2B5EF4-FFF2-40B4-BE49-F238E27FC236}">
                <a16:creationId xmlns:a16="http://schemas.microsoft.com/office/drawing/2014/main" id="{E80D50F3-4357-C777-6E60-911FC5626C3A}"/>
              </a:ext>
            </a:extLst>
          </p:cNvPr>
          <p:cNvSpPr>
            <a:spLocks noGrp="1"/>
          </p:cNvSpPr>
          <p:nvPr>
            <p:ph type="sldNum" sz="quarter" idx="12"/>
          </p:nvPr>
        </p:nvSpPr>
        <p:spPr/>
        <p:txBody>
          <a:bodyPr/>
          <a:lstStyle/>
          <a:p>
            <a:fld id="{3612906B-0D48-4D44-A2FA-F5590F1ECEEB}" type="slidenum">
              <a:rPr lang="en-GB" smtClean="0"/>
              <a:t>9</a:t>
            </a:fld>
            <a:endParaRPr lang="en-GB"/>
          </a:p>
        </p:txBody>
      </p:sp>
    </p:spTree>
    <p:extLst>
      <p:ext uri="{BB962C8B-B14F-4D97-AF65-F5344CB8AC3E}">
        <p14:creationId xmlns:p14="http://schemas.microsoft.com/office/powerpoint/2010/main" val="424204473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5741</TotalTime>
  <Words>6686</Words>
  <Application>Microsoft Office PowerPoint</Application>
  <PresentationFormat>Widescreen</PresentationFormat>
  <Paragraphs>614</Paragraphs>
  <Slides>55</Slides>
  <Notes>41</Notes>
  <HiddenSlides>0</HiddenSlides>
  <MMClips>7</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55</vt:i4>
      </vt:variant>
    </vt:vector>
  </HeadingPairs>
  <TitlesOfParts>
    <vt:vector size="74" baseType="lpstr">
      <vt:lpstr>Almaden Sans</vt:lpstr>
      <vt:lpstr>Aptos</vt:lpstr>
      <vt:lpstr>arial</vt:lpstr>
      <vt:lpstr>arial</vt:lpstr>
      <vt:lpstr>Calibri</vt:lpstr>
      <vt:lpstr>Calibri Light</vt:lpstr>
      <vt:lpstr>Cambria Math</vt:lpstr>
      <vt:lpstr>Consolas</vt:lpstr>
      <vt:lpstr>Courier New</vt:lpstr>
      <vt:lpstr>Google Sans</vt:lpstr>
      <vt:lpstr>Helvetica</vt:lpstr>
      <vt:lpstr>Lato</vt:lpstr>
      <vt:lpstr>Lora</vt:lpstr>
      <vt:lpstr>NimbusRomNo9L-Medi</vt:lpstr>
      <vt:lpstr>NimbusRomNo9L-Regu</vt:lpstr>
      <vt:lpstr>NimbusRomNo9L-ReguItal</vt:lpstr>
      <vt:lpstr>Söhne</vt:lpstr>
      <vt:lpstr>Wingdings</vt:lpstr>
      <vt:lpstr>1_Office Theme</vt:lpstr>
      <vt:lpstr>PDE 3802 AI in Robotics Week 2: Natural and Artificial Vision</vt:lpstr>
      <vt:lpstr>Electromagnetic spectrum</vt:lpstr>
      <vt:lpstr>Visible light</vt:lpstr>
      <vt:lpstr>Eyes</vt:lpstr>
      <vt:lpstr>Human eye and photoreceptors</vt:lpstr>
      <vt:lpstr>Colour spectrum and human rods</vt:lpstr>
      <vt:lpstr>Photoreceptors in different species</vt:lpstr>
      <vt:lpstr>Animal vision</vt:lpstr>
      <vt:lpstr>Reactive vision (e.g. drosophila fly)</vt:lpstr>
      <vt:lpstr>Electromagnetic Spectrum</vt:lpstr>
      <vt:lpstr>Inside a Human eye</vt:lpstr>
      <vt:lpstr>Animal vision</vt:lpstr>
      <vt:lpstr>Eye evolution</vt:lpstr>
      <vt:lpstr>Eye evolution: human vs. octopus</vt:lpstr>
      <vt:lpstr>Vision in the brain</vt:lpstr>
      <vt:lpstr>Visual processing in the human cortex</vt:lpstr>
      <vt:lpstr>What is vision?</vt:lpstr>
      <vt:lpstr>What is vision?</vt:lpstr>
      <vt:lpstr>What is vision?</vt:lpstr>
      <vt:lpstr>What is vision?</vt:lpstr>
      <vt:lpstr>What do we see?</vt:lpstr>
      <vt:lpstr>The importance of visual attention</vt:lpstr>
      <vt:lpstr>The social bias</vt:lpstr>
      <vt:lpstr>Buba vs. Kiki</vt:lpstr>
      <vt:lpstr>Summary: What affects what we see?</vt:lpstr>
      <vt:lpstr>Plenty more illusions</vt:lpstr>
      <vt:lpstr>Should artificial vision be like natural vision?</vt:lpstr>
      <vt:lpstr>What can Computer Vision do for Robotics?</vt:lpstr>
      <vt:lpstr>What other senses can we use?</vt:lpstr>
      <vt:lpstr>Introduction</vt:lpstr>
      <vt:lpstr>1.1 What is Computer Vision</vt:lpstr>
      <vt:lpstr>PowerPoint Presentation</vt:lpstr>
      <vt:lpstr>Applications</vt:lpstr>
      <vt:lpstr>PowerPoint Presentation</vt:lpstr>
      <vt:lpstr>Consumer Applications</vt:lpstr>
      <vt:lpstr>PowerPoint Presentation</vt:lpstr>
      <vt:lpstr>PowerPoint Presentation</vt:lpstr>
      <vt:lpstr>1.2 Brief History</vt:lpstr>
      <vt:lpstr>PowerPoint Presentation</vt:lpstr>
      <vt:lpstr>PowerPoint Presentation</vt:lpstr>
      <vt:lpstr>PowerPoint Presentation</vt:lpstr>
      <vt:lpstr>PowerPoint Presentation</vt:lpstr>
      <vt:lpstr>1.2 Brief History</vt:lpstr>
      <vt:lpstr>PowerPoint Presentation</vt:lpstr>
      <vt:lpstr>PowerPoint Presentation</vt:lpstr>
      <vt:lpstr>PowerPoint Presentation</vt:lpstr>
      <vt:lpstr>PowerPoint Presentation</vt:lpstr>
      <vt:lpstr>Setup for the course</vt:lpstr>
      <vt:lpstr>Choose your operating system</vt:lpstr>
      <vt:lpstr>Choose you operating system</vt:lpstr>
      <vt:lpstr>PowerPoint Presentation</vt:lpstr>
      <vt:lpstr>Numpy Arrays </vt:lpstr>
      <vt:lpstr>Images and Numpy</vt:lpstr>
      <vt:lpstr>OpenCV</vt:lpstr>
      <vt:lpstr>Some resources</vt:lpstr>
    </vt:vector>
  </TitlesOfParts>
  <Company>Middlesex University Mauritius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Artificial Intelligence for Robotics  PDE3821 - Lecture 1 2024-2025  By Nivede Issur </dc:title>
  <dc:creator>Nivede Issur</dc:creator>
  <cp:lastModifiedBy>Tolga Girici</cp:lastModifiedBy>
  <cp:revision>71</cp:revision>
  <dcterms:created xsi:type="dcterms:W3CDTF">2024-09-22T13:49:41Z</dcterms:created>
  <dcterms:modified xsi:type="dcterms:W3CDTF">2025-09-26T19:03:32Z</dcterms:modified>
</cp:coreProperties>
</file>